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3"/>
  </p:notesMasterIdLst>
  <p:handoutMasterIdLst>
    <p:handoutMasterId r:id="rId24"/>
  </p:handoutMasterIdLst>
  <p:sldIdLst>
    <p:sldId id="287" r:id="rId5"/>
    <p:sldId id="306" r:id="rId6"/>
    <p:sldId id="318" r:id="rId7"/>
    <p:sldId id="317" r:id="rId8"/>
    <p:sldId id="319" r:id="rId9"/>
    <p:sldId id="320" r:id="rId10"/>
    <p:sldId id="332" r:id="rId11"/>
    <p:sldId id="321" r:id="rId12"/>
    <p:sldId id="334" r:id="rId13"/>
    <p:sldId id="330" r:id="rId14"/>
    <p:sldId id="323" r:id="rId15"/>
    <p:sldId id="324" r:id="rId16"/>
    <p:sldId id="331" r:id="rId17"/>
    <p:sldId id="325" r:id="rId18"/>
    <p:sldId id="326" r:id="rId19"/>
    <p:sldId id="327" r:id="rId20"/>
    <p:sldId id="333" r:id="rId21"/>
    <p:sldId id="329" r:id="rId22"/>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D1A8C5D-3527-5CF9-6326-B437D365D262}" name="David Althoff Palm" initials="DAP" userId="S::david@dalemarken.se::ad0cd4a8-a862-44d1-b86c-06fb4f68dd86" providerId="AD"/>
  <p188:author id="{EA11F562-70C3-48B6-9C58-A15318580EDC}" name="Emilie Welcher-Ulholm" initials="EW" userId="S::ewu@ramboll.com::07159ab7-eea8-4b58-952d-b0783018ba7a" providerId="AD"/>
  <p188:author id="{CB39AC64-E0B8-E152-5C14-B4E7D68ECFC7}" name="Trine Abild" initials="TA" userId="S::TAD@ramboll.com::7fef6256-38ec-4f3d-bd91-c4312491dec2" providerId="AD"/>
  <p188:author id="{BC4244B8-C3F7-CD65-2D8D-B5B7E5C83545}" name="Josephine Andersen" initials="JA" userId="S::JNED@ramboll.com::21377b3c-d3df-4d3b-a996-52004a63d125" providerId="AD"/>
  <p188:author id="{E1D783F5-6CC4-A5BB-2C01-905863C74703}" name="Asser Simon Chræmmer Jørgensen" initials="ASCJ" userId="S::ASCJ@ramboll.dk::72604b3b-10a9-4e8d-9ff7-45e181c766e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ouise Austeen Leth" initials="LAL" lastIdx="21" clrIdx="0">
    <p:extLst>
      <p:ext uri="{19B8F6BF-5375-455C-9EA6-DF929625EA0E}">
        <p15:presenceInfo xmlns:p15="http://schemas.microsoft.com/office/powerpoint/2012/main" userId="S-1-5-21-2100284113-1573851820-878952375-326835" providerId="AD"/>
      </p:ext>
    </p:extLst>
  </p:cmAuthor>
  <p:cmAuthor id="2" name="Emilie Welcher-Ulholm" initials="EW" lastIdx="1" clrIdx="1">
    <p:extLst>
      <p:ext uri="{19B8F6BF-5375-455C-9EA6-DF929625EA0E}">
        <p15:presenceInfo xmlns:p15="http://schemas.microsoft.com/office/powerpoint/2012/main" userId="S::ewu@ramboll.com::07159ab7-eea8-4b58-952d-b0783018ba7a" providerId="AD"/>
      </p:ext>
    </p:extLst>
  </p:cmAuthor>
  <p:cmAuthor id="3" name="Louise Pjengaard Bank" initials="LPB" lastIdx="2" clrIdx="2">
    <p:extLst>
      <p:ext uri="{19B8F6BF-5375-455C-9EA6-DF929625EA0E}">
        <p15:presenceInfo xmlns:p15="http://schemas.microsoft.com/office/powerpoint/2012/main" userId="S::LPBK@ramboll.com::c55f244e-039f-4e67-aab3-f9a3db2bb6c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F4F4"/>
    <a:srgbClr val="797777"/>
    <a:srgbClr val="BAD9C1"/>
    <a:srgbClr val="C6C7C9"/>
    <a:srgbClr val="DED5CB"/>
    <a:srgbClr val="977B7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BCFFBE0-EDBA-4834-A3BE-F925D6A900C4}" v="1" dt="2023-05-04T10:45:14.58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32"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hilip Dehn Søgaard" userId="9ad637eb-c051-40a8-a31b-cd4e555136be" providerId="ADAL" clId="{0A0D565D-58FA-4DA3-8D23-1CA272B3ECAE}"/>
    <pc:docChg chg="modSld">
      <pc:chgData name="Philip Dehn Søgaard" userId="9ad637eb-c051-40a8-a31b-cd4e555136be" providerId="ADAL" clId="{0A0D565D-58FA-4DA3-8D23-1CA272B3ECAE}" dt="2023-05-02T07:46:45.916" v="0" actId="1076"/>
      <pc:docMkLst>
        <pc:docMk/>
      </pc:docMkLst>
      <pc:sldChg chg="modSp mod">
        <pc:chgData name="Philip Dehn Søgaard" userId="9ad637eb-c051-40a8-a31b-cd4e555136be" providerId="ADAL" clId="{0A0D565D-58FA-4DA3-8D23-1CA272B3ECAE}" dt="2023-05-02T07:46:45.916" v="0" actId="1076"/>
        <pc:sldMkLst>
          <pc:docMk/>
          <pc:sldMk cId="3925464698" sldId="287"/>
        </pc:sldMkLst>
        <pc:spChg chg="mod">
          <ac:chgData name="Philip Dehn Søgaard" userId="9ad637eb-c051-40a8-a31b-cd4e555136be" providerId="ADAL" clId="{0A0D565D-58FA-4DA3-8D23-1CA272B3ECAE}" dt="2023-05-02T07:46:45.916" v="0" actId="1076"/>
          <ac:spMkLst>
            <pc:docMk/>
            <pc:sldMk cId="3925464698" sldId="287"/>
            <ac:spMk id="2" creationId="{4F4F2341-D3A6-FBD0-AB65-7BA9602362AB}"/>
          </ac:spMkLst>
        </pc:spChg>
        <pc:spChg chg="mod">
          <ac:chgData name="Philip Dehn Søgaard" userId="9ad637eb-c051-40a8-a31b-cd4e555136be" providerId="ADAL" clId="{0A0D565D-58FA-4DA3-8D23-1CA272B3ECAE}" dt="2023-05-02T07:46:45.916" v="0" actId="1076"/>
          <ac:spMkLst>
            <pc:docMk/>
            <pc:sldMk cId="3925464698" sldId="287"/>
            <ac:spMk id="3" creationId="{AD0E7597-6A58-A98B-93DE-5001DB90EB3F}"/>
          </ac:spMkLst>
        </pc:spChg>
      </pc:sldChg>
    </pc:docChg>
  </pc:docChgLst>
  <pc:docChgLst>
    <pc:chgData name="Trine Abild" userId="7fef6256-38ec-4f3d-bd91-c4312491dec2" providerId="ADAL" clId="{2200BB3A-4BC4-4769-841A-1633626D24B0}"/>
    <pc:docChg chg="custSel modSld modMainMaster">
      <pc:chgData name="Trine Abild" userId="7fef6256-38ec-4f3d-bd91-c4312491dec2" providerId="ADAL" clId="{2200BB3A-4BC4-4769-841A-1633626D24B0}" dt="2023-05-01T13:41:16.772" v="30" actId="478"/>
      <pc:docMkLst>
        <pc:docMk/>
      </pc:docMkLst>
      <pc:sldChg chg="modSp mod">
        <pc:chgData name="Trine Abild" userId="7fef6256-38ec-4f3d-bd91-c4312491dec2" providerId="ADAL" clId="{2200BB3A-4BC4-4769-841A-1633626D24B0}" dt="2023-05-01T10:41:09.110" v="0" actId="13926"/>
        <pc:sldMkLst>
          <pc:docMk/>
          <pc:sldMk cId="774682640" sldId="318"/>
        </pc:sldMkLst>
        <pc:spChg chg="mod">
          <ac:chgData name="Trine Abild" userId="7fef6256-38ec-4f3d-bd91-c4312491dec2" providerId="ADAL" clId="{2200BB3A-4BC4-4769-841A-1633626D24B0}" dt="2023-05-01T10:41:09.110" v="0" actId="13926"/>
          <ac:spMkLst>
            <pc:docMk/>
            <pc:sldMk cId="774682640" sldId="318"/>
            <ac:spMk id="6" creationId="{8054DF29-B5FA-650D-9F82-D130A8539240}"/>
          </ac:spMkLst>
        </pc:spChg>
      </pc:sldChg>
      <pc:sldChg chg="modSp mod">
        <pc:chgData name="Trine Abild" userId="7fef6256-38ec-4f3d-bd91-c4312491dec2" providerId="ADAL" clId="{2200BB3A-4BC4-4769-841A-1633626D24B0}" dt="2023-05-01T10:41:34.671" v="4" actId="13926"/>
        <pc:sldMkLst>
          <pc:docMk/>
          <pc:sldMk cId="582764108" sldId="319"/>
        </pc:sldMkLst>
        <pc:spChg chg="mod">
          <ac:chgData name="Trine Abild" userId="7fef6256-38ec-4f3d-bd91-c4312491dec2" providerId="ADAL" clId="{2200BB3A-4BC4-4769-841A-1633626D24B0}" dt="2023-05-01T10:41:23.811" v="3" actId="13926"/>
          <ac:spMkLst>
            <pc:docMk/>
            <pc:sldMk cId="582764108" sldId="319"/>
            <ac:spMk id="6" creationId="{AF34F927-4A3E-8A76-6748-DB4FCD769E30}"/>
          </ac:spMkLst>
        </pc:spChg>
        <pc:spChg chg="mod">
          <ac:chgData name="Trine Abild" userId="7fef6256-38ec-4f3d-bd91-c4312491dec2" providerId="ADAL" clId="{2200BB3A-4BC4-4769-841A-1633626D24B0}" dt="2023-05-01T10:41:34.671" v="4" actId="13926"/>
          <ac:spMkLst>
            <pc:docMk/>
            <pc:sldMk cId="582764108" sldId="319"/>
            <ac:spMk id="7" creationId="{028B87EA-2913-54C9-09DA-E35FA95C074A}"/>
          </ac:spMkLst>
        </pc:spChg>
      </pc:sldChg>
      <pc:sldChg chg="modSp mod">
        <pc:chgData name="Trine Abild" userId="7fef6256-38ec-4f3d-bd91-c4312491dec2" providerId="ADAL" clId="{2200BB3A-4BC4-4769-841A-1633626D24B0}" dt="2023-05-01T10:41:46.710" v="6" actId="13926"/>
        <pc:sldMkLst>
          <pc:docMk/>
          <pc:sldMk cId="2274085194" sldId="320"/>
        </pc:sldMkLst>
        <pc:spChg chg="mod">
          <ac:chgData name="Trine Abild" userId="7fef6256-38ec-4f3d-bd91-c4312491dec2" providerId="ADAL" clId="{2200BB3A-4BC4-4769-841A-1633626D24B0}" dt="2023-05-01T10:41:41.735" v="5" actId="13926"/>
          <ac:spMkLst>
            <pc:docMk/>
            <pc:sldMk cId="2274085194" sldId="320"/>
            <ac:spMk id="6" creationId="{9CB47205-0570-C386-38A1-A033487DB8E2}"/>
          </ac:spMkLst>
        </pc:spChg>
        <pc:spChg chg="mod">
          <ac:chgData name="Trine Abild" userId="7fef6256-38ec-4f3d-bd91-c4312491dec2" providerId="ADAL" clId="{2200BB3A-4BC4-4769-841A-1633626D24B0}" dt="2023-05-01T10:41:46.710" v="6" actId="13926"/>
          <ac:spMkLst>
            <pc:docMk/>
            <pc:sldMk cId="2274085194" sldId="320"/>
            <ac:spMk id="7" creationId="{A4FC4DF2-FF41-AE4E-534C-4E120895CE5E}"/>
          </ac:spMkLst>
        </pc:spChg>
      </pc:sldChg>
      <pc:sldChg chg="modSp mod">
        <pc:chgData name="Trine Abild" userId="7fef6256-38ec-4f3d-bd91-c4312491dec2" providerId="ADAL" clId="{2200BB3A-4BC4-4769-841A-1633626D24B0}" dt="2023-05-01T10:43:53.862" v="10" actId="13926"/>
        <pc:sldMkLst>
          <pc:docMk/>
          <pc:sldMk cId="2831043198" sldId="323"/>
        </pc:sldMkLst>
        <pc:spChg chg="mod">
          <ac:chgData name="Trine Abild" userId="7fef6256-38ec-4f3d-bd91-c4312491dec2" providerId="ADAL" clId="{2200BB3A-4BC4-4769-841A-1633626D24B0}" dt="2023-05-01T10:43:53.862" v="10" actId="13926"/>
          <ac:spMkLst>
            <pc:docMk/>
            <pc:sldMk cId="2831043198" sldId="323"/>
            <ac:spMk id="5" creationId="{6F391CA8-0B16-17FE-E178-C33937275B55}"/>
          </ac:spMkLst>
        </pc:spChg>
      </pc:sldChg>
      <pc:sldChg chg="modSp mod">
        <pc:chgData name="Trine Abild" userId="7fef6256-38ec-4f3d-bd91-c4312491dec2" providerId="ADAL" clId="{2200BB3A-4BC4-4769-841A-1633626D24B0}" dt="2023-05-01T10:44:05.368" v="11" actId="13926"/>
        <pc:sldMkLst>
          <pc:docMk/>
          <pc:sldMk cId="383364742" sldId="324"/>
        </pc:sldMkLst>
        <pc:spChg chg="mod">
          <ac:chgData name="Trine Abild" userId="7fef6256-38ec-4f3d-bd91-c4312491dec2" providerId="ADAL" clId="{2200BB3A-4BC4-4769-841A-1633626D24B0}" dt="2023-05-01T10:44:05.368" v="11" actId="13926"/>
          <ac:spMkLst>
            <pc:docMk/>
            <pc:sldMk cId="383364742" sldId="324"/>
            <ac:spMk id="6" creationId="{CECBA8F6-9E5E-9E00-A5B5-B5FBB3CD43E1}"/>
          </ac:spMkLst>
        </pc:spChg>
      </pc:sldChg>
      <pc:sldChg chg="modSp mod">
        <pc:chgData name="Trine Abild" userId="7fef6256-38ec-4f3d-bd91-c4312491dec2" providerId="ADAL" clId="{2200BB3A-4BC4-4769-841A-1633626D24B0}" dt="2023-05-01T10:44:38.945" v="16" actId="13926"/>
        <pc:sldMkLst>
          <pc:docMk/>
          <pc:sldMk cId="1469737997" sldId="325"/>
        </pc:sldMkLst>
        <pc:spChg chg="mod">
          <ac:chgData name="Trine Abild" userId="7fef6256-38ec-4f3d-bd91-c4312491dec2" providerId="ADAL" clId="{2200BB3A-4BC4-4769-841A-1633626D24B0}" dt="2023-05-01T10:44:38.945" v="16" actId="13926"/>
          <ac:spMkLst>
            <pc:docMk/>
            <pc:sldMk cId="1469737997" sldId="325"/>
            <ac:spMk id="6" creationId="{B9BAE063-8DF1-27CD-4CC3-D008A0BC5032}"/>
          </ac:spMkLst>
        </pc:spChg>
      </pc:sldChg>
      <pc:sldChg chg="modSp mod">
        <pc:chgData name="Trine Abild" userId="7fef6256-38ec-4f3d-bd91-c4312491dec2" providerId="ADAL" clId="{2200BB3A-4BC4-4769-841A-1633626D24B0}" dt="2023-05-01T10:44:59.168" v="18" actId="13926"/>
        <pc:sldMkLst>
          <pc:docMk/>
          <pc:sldMk cId="3953785913" sldId="327"/>
        </pc:sldMkLst>
        <pc:spChg chg="mod">
          <ac:chgData name="Trine Abild" userId="7fef6256-38ec-4f3d-bd91-c4312491dec2" providerId="ADAL" clId="{2200BB3A-4BC4-4769-841A-1633626D24B0}" dt="2023-05-01T10:44:59.168" v="18" actId="13926"/>
          <ac:spMkLst>
            <pc:docMk/>
            <pc:sldMk cId="3953785913" sldId="327"/>
            <ac:spMk id="6" creationId="{096F01F5-A634-8705-85F0-1054C8F23377}"/>
          </ac:spMkLst>
        </pc:spChg>
      </pc:sldChg>
      <pc:sldChg chg="modSp mod">
        <pc:chgData name="Trine Abild" userId="7fef6256-38ec-4f3d-bd91-c4312491dec2" providerId="ADAL" clId="{2200BB3A-4BC4-4769-841A-1633626D24B0}" dt="2023-05-01T10:44:30.640" v="15" actId="13926"/>
        <pc:sldMkLst>
          <pc:docMk/>
          <pc:sldMk cId="2664787429" sldId="331"/>
        </pc:sldMkLst>
        <pc:spChg chg="mod">
          <ac:chgData name="Trine Abild" userId="7fef6256-38ec-4f3d-bd91-c4312491dec2" providerId="ADAL" clId="{2200BB3A-4BC4-4769-841A-1633626D24B0}" dt="2023-05-01T10:44:30.640" v="15" actId="13926"/>
          <ac:spMkLst>
            <pc:docMk/>
            <pc:sldMk cId="2664787429" sldId="331"/>
            <ac:spMk id="6" creationId="{CECBA8F6-9E5E-9E00-A5B5-B5FBB3CD43E1}"/>
          </ac:spMkLst>
        </pc:spChg>
      </pc:sldChg>
      <pc:sldChg chg="modSp mod">
        <pc:chgData name="Trine Abild" userId="7fef6256-38ec-4f3d-bd91-c4312491dec2" providerId="ADAL" clId="{2200BB3A-4BC4-4769-841A-1633626D24B0}" dt="2023-05-01T10:41:52.467" v="7" actId="13926"/>
        <pc:sldMkLst>
          <pc:docMk/>
          <pc:sldMk cId="1940733087" sldId="332"/>
        </pc:sldMkLst>
        <pc:spChg chg="mod">
          <ac:chgData name="Trine Abild" userId="7fef6256-38ec-4f3d-bd91-c4312491dec2" providerId="ADAL" clId="{2200BB3A-4BC4-4769-841A-1633626D24B0}" dt="2023-05-01T10:41:52.467" v="7" actId="13926"/>
          <ac:spMkLst>
            <pc:docMk/>
            <pc:sldMk cId="1940733087" sldId="332"/>
            <ac:spMk id="3" creationId="{4107C23C-BBAC-9F72-8AD1-F1A1043B163F}"/>
          </ac:spMkLst>
        </pc:spChg>
      </pc:sldChg>
      <pc:sldChg chg="modSp mod">
        <pc:chgData name="Trine Abild" userId="7fef6256-38ec-4f3d-bd91-c4312491dec2" providerId="ADAL" clId="{2200BB3A-4BC4-4769-841A-1633626D24B0}" dt="2023-05-01T10:43:35.385" v="8" actId="13926"/>
        <pc:sldMkLst>
          <pc:docMk/>
          <pc:sldMk cId="3600593532" sldId="334"/>
        </pc:sldMkLst>
        <pc:spChg chg="mod">
          <ac:chgData name="Trine Abild" userId="7fef6256-38ec-4f3d-bd91-c4312491dec2" providerId="ADAL" clId="{2200BB3A-4BC4-4769-841A-1633626D24B0}" dt="2023-05-01T10:43:35.385" v="8" actId="13926"/>
          <ac:spMkLst>
            <pc:docMk/>
            <pc:sldMk cId="3600593532" sldId="334"/>
            <ac:spMk id="2" creationId="{003BC035-C534-D89C-12A6-99B8960EF866}"/>
          </ac:spMkLst>
        </pc:spChg>
        <pc:spChg chg="mod">
          <ac:chgData name="Trine Abild" userId="7fef6256-38ec-4f3d-bd91-c4312491dec2" providerId="ADAL" clId="{2200BB3A-4BC4-4769-841A-1633626D24B0}" dt="2023-05-01T10:43:35.385" v="8" actId="13926"/>
          <ac:spMkLst>
            <pc:docMk/>
            <pc:sldMk cId="3600593532" sldId="334"/>
            <ac:spMk id="6" creationId="{3A9EE134-9569-D7D4-0652-6219BB14241F}"/>
          </ac:spMkLst>
        </pc:spChg>
        <pc:spChg chg="mod">
          <ac:chgData name="Trine Abild" userId="7fef6256-38ec-4f3d-bd91-c4312491dec2" providerId="ADAL" clId="{2200BB3A-4BC4-4769-841A-1633626D24B0}" dt="2023-05-01T10:43:35.385" v="8" actId="13926"/>
          <ac:spMkLst>
            <pc:docMk/>
            <pc:sldMk cId="3600593532" sldId="334"/>
            <ac:spMk id="7" creationId="{FD1151AB-E98E-9A7F-FD02-A2AC8363C3E1}"/>
          </ac:spMkLst>
        </pc:spChg>
      </pc:sldChg>
      <pc:sldMasterChg chg="delSp mod modSldLayout">
        <pc:chgData name="Trine Abild" userId="7fef6256-38ec-4f3d-bd91-c4312491dec2" providerId="ADAL" clId="{2200BB3A-4BC4-4769-841A-1633626D24B0}" dt="2023-05-01T13:41:16.772" v="30" actId="478"/>
        <pc:sldMasterMkLst>
          <pc:docMk/>
          <pc:sldMasterMk cId="4233440836" sldId="2147483648"/>
        </pc:sldMasterMkLst>
        <pc:picChg chg="del">
          <ac:chgData name="Trine Abild" userId="7fef6256-38ec-4f3d-bd91-c4312491dec2" providerId="ADAL" clId="{2200BB3A-4BC4-4769-841A-1633626D24B0}" dt="2023-05-01T13:41:02.431" v="26" actId="478"/>
          <ac:picMkLst>
            <pc:docMk/>
            <pc:sldMasterMk cId="4233440836" sldId="2147483648"/>
            <ac:picMk id="10" creationId="{212C63FB-6E7C-8487-C90A-1E6BAAE14D27}"/>
          </ac:picMkLst>
        </pc:picChg>
        <pc:sldLayoutChg chg="delSp mod">
          <pc:chgData name="Trine Abild" userId="7fef6256-38ec-4f3d-bd91-c4312491dec2" providerId="ADAL" clId="{2200BB3A-4BC4-4769-841A-1633626D24B0}" dt="2023-05-01T13:40:24.148" v="20" actId="478"/>
          <pc:sldLayoutMkLst>
            <pc:docMk/>
            <pc:sldMasterMk cId="4233440836" sldId="2147483648"/>
            <pc:sldLayoutMk cId="126609076" sldId="2147483649"/>
          </pc:sldLayoutMkLst>
          <pc:picChg chg="del">
            <ac:chgData name="Trine Abild" userId="7fef6256-38ec-4f3d-bd91-c4312491dec2" providerId="ADAL" clId="{2200BB3A-4BC4-4769-841A-1633626D24B0}" dt="2023-05-01T13:40:20.967" v="19" actId="478"/>
            <ac:picMkLst>
              <pc:docMk/>
              <pc:sldMasterMk cId="4233440836" sldId="2147483648"/>
              <pc:sldLayoutMk cId="126609076" sldId="2147483649"/>
              <ac:picMk id="12" creationId="{BBF8A6EA-ED17-60BB-B3BD-583A05B689F5}"/>
            </ac:picMkLst>
          </pc:picChg>
          <pc:picChg chg="del">
            <ac:chgData name="Trine Abild" userId="7fef6256-38ec-4f3d-bd91-c4312491dec2" providerId="ADAL" clId="{2200BB3A-4BC4-4769-841A-1633626D24B0}" dt="2023-05-01T13:40:24.148" v="20" actId="478"/>
            <ac:picMkLst>
              <pc:docMk/>
              <pc:sldMasterMk cId="4233440836" sldId="2147483648"/>
              <pc:sldLayoutMk cId="126609076" sldId="2147483649"/>
              <ac:picMk id="15" creationId="{E5C42B0A-9AC8-46A4-9865-27F08D9B7EA2}"/>
            </ac:picMkLst>
          </pc:picChg>
        </pc:sldLayoutChg>
        <pc:sldLayoutChg chg="delSp mod">
          <pc:chgData name="Trine Abild" userId="7fef6256-38ec-4f3d-bd91-c4312491dec2" providerId="ADAL" clId="{2200BB3A-4BC4-4769-841A-1633626D24B0}" dt="2023-05-01T13:41:10.532" v="27" actId="478"/>
          <pc:sldLayoutMkLst>
            <pc:docMk/>
            <pc:sldMasterMk cId="4233440836" sldId="2147483648"/>
            <pc:sldLayoutMk cId="2620476175" sldId="2147483665"/>
          </pc:sldLayoutMkLst>
          <pc:picChg chg="del">
            <ac:chgData name="Trine Abild" userId="7fef6256-38ec-4f3d-bd91-c4312491dec2" providerId="ADAL" clId="{2200BB3A-4BC4-4769-841A-1633626D24B0}" dt="2023-05-01T13:41:10.532" v="27" actId="478"/>
            <ac:picMkLst>
              <pc:docMk/>
              <pc:sldMasterMk cId="4233440836" sldId="2147483648"/>
              <pc:sldLayoutMk cId="2620476175" sldId="2147483665"/>
              <ac:picMk id="7" creationId="{E4DEEEC3-9D05-8E58-9C88-D86354C9BE4F}"/>
            </ac:picMkLst>
          </pc:picChg>
        </pc:sldLayoutChg>
        <pc:sldLayoutChg chg="delSp mod">
          <pc:chgData name="Trine Abild" userId="7fef6256-38ec-4f3d-bd91-c4312491dec2" providerId="ADAL" clId="{2200BB3A-4BC4-4769-841A-1633626D24B0}" dt="2023-05-01T13:41:12.504" v="28" actId="478"/>
          <pc:sldLayoutMkLst>
            <pc:docMk/>
            <pc:sldMasterMk cId="4233440836" sldId="2147483648"/>
            <pc:sldLayoutMk cId="2832343181" sldId="2147483666"/>
          </pc:sldLayoutMkLst>
          <pc:picChg chg="del">
            <ac:chgData name="Trine Abild" userId="7fef6256-38ec-4f3d-bd91-c4312491dec2" providerId="ADAL" clId="{2200BB3A-4BC4-4769-841A-1633626D24B0}" dt="2023-05-01T13:41:12.504" v="28" actId="478"/>
            <ac:picMkLst>
              <pc:docMk/>
              <pc:sldMasterMk cId="4233440836" sldId="2147483648"/>
              <pc:sldLayoutMk cId="2832343181" sldId="2147483666"/>
              <ac:picMk id="7" creationId="{5236D061-EAE5-1E95-AE94-AB1241D744AA}"/>
            </ac:picMkLst>
          </pc:picChg>
        </pc:sldLayoutChg>
        <pc:sldLayoutChg chg="delSp mod">
          <pc:chgData name="Trine Abild" userId="7fef6256-38ec-4f3d-bd91-c4312491dec2" providerId="ADAL" clId="{2200BB3A-4BC4-4769-841A-1633626D24B0}" dt="2023-05-01T13:40:41.292" v="21" actId="478"/>
          <pc:sldLayoutMkLst>
            <pc:docMk/>
            <pc:sldMasterMk cId="4233440836" sldId="2147483648"/>
            <pc:sldLayoutMk cId="486968369" sldId="2147483672"/>
          </pc:sldLayoutMkLst>
          <pc:picChg chg="del">
            <ac:chgData name="Trine Abild" userId="7fef6256-38ec-4f3d-bd91-c4312491dec2" providerId="ADAL" clId="{2200BB3A-4BC4-4769-841A-1633626D24B0}" dt="2023-05-01T13:40:41.292" v="21" actId="478"/>
            <ac:picMkLst>
              <pc:docMk/>
              <pc:sldMasterMk cId="4233440836" sldId="2147483648"/>
              <pc:sldLayoutMk cId="486968369" sldId="2147483672"/>
              <ac:picMk id="6" creationId="{50A76803-4EF9-F56F-3774-F3971A5671E3}"/>
            </ac:picMkLst>
          </pc:picChg>
        </pc:sldLayoutChg>
        <pc:sldLayoutChg chg="delSp mod">
          <pc:chgData name="Trine Abild" userId="7fef6256-38ec-4f3d-bd91-c4312491dec2" providerId="ADAL" clId="{2200BB3A-4BC4-4769-841A-1633626D24B0}" dt="2023-05-01T13:41:14.628" v="29" actId="478"/>
          <pc:sldLayoutMkLst>
            <pc:docMk/>
            <pc:sldMasterMk cId="4233440836" sldId="2147483648"/>
            <pc:sldLayoutMk cId="845662827" sldId="2147483674"/>
          </pc:sldLayoutMkLst>
          <pc:picChg chg="del">
            <ac:chgData name="Trine Abild" userId="7fef6256-38ec-4f3d-bd91-c4312491dec2" providerId="ADAL" clId="{2200BB3A-4BC4-4769-841A-1633626D24B0}" dt="2023-05-01T13:41:14.628" v="29" actId="478"/>
            <ac:picMkLst>
              <pc:docMk/>
              <pc:sldMasterMk cId="4233440836" sldId="2147483648"/>
              <pc:sldLayoutMk cId="845662827" sldId="2147483674"/>
              <ac:picMk id="5" creationId="{3C7CBFC8-F1FC-788E-B525-BF16440D31A7}"/>
            </ac:picMkLst>
          </pc:picChg>
        </pc:sldLayoutChg>
        <pc:sldLayoutChg chg="delSp mod">
          <pc:chgData name="Trine Abild" userId="7fef6256-38ec-4f3d-bd91-c4312491dec2" providerId="ADAL" clId="{2200BB3A-4BC4-4769-841A-1633626D24B0}" dt="2023-05-01T13:40:43.890" v="22" actId="478"/>
          <pc:sldLayoutMkLst>
            <pc:docMk/>
            <pc:sldMasterMk cId="4233440836" sldId="2147483648"/>
            <pc:sldLayoutMk cId="439944698" sldId="2147483675"/>
          </pc:sldLayoutMkLst>
          <pc:picChg chg="del">
            <ac:chgData name="Trine Abild" userId="7fef6256-38ec-4f3d-bd91-c4312491dec2" providerId="ADAL" clId="{2200BB3A-4BC4-4769-841A-1633626D24B0}" dt="2023-05-01T13:40:43.890" v="22" actId="478"/>
            <ac:picMkLst>
              <pc:docMk/>
              <pc:sldMasterMk cId="4233440836" sldId="2147483648"/>
              <pc:sldLayoutMk cId="439944698" sldId="2147483675"/>
              <ac:picMk id="7" creationId="{E4DEEEC3-9D05-8E58-9C88-D86354C9BE4F}"/>
            </ac:picMkLst>
          </pc:picChg>
        </pc:sldLayoutChg>
        <pc:sldLayoutChg chg="delSp mod">
          <pc:chgData name="Trine Abild" userId="7fef6256-38ec-4f3d-bd91-c4312491dec2" providerId="ADAL" clId="{2200BB3A-4BC4-4769-841A-1633626D24B0}" dt="2023-05-01T13:40:45.822" v="23" actId="478"/>
          <pc:sldLayoutMkLst>
            <pc:docMk/>
            <pc:sldMasterMk cId="4233440836" sldId="2147483648"/>
            <pc:sldLayoutMk cId="1202100222" sldId="2147483676"/>
          </pc:sldLayoutMkLst>
          <pc:picChg chg="del">
            <ac:chgData name="Trine Abild" userId="7fef6256-38ec-4f3d-bd91-c4312491dec2" providerId="ADAL" clId="{2200BB3A-4BC4-4769-841A-1633626D24B0}" dt="2023-05-01T13:40:45.822" v="23" actId="478"/>
            <ac:picMkLst>
              <pc:docMk/>
              <pc:sldMasterMk cId="4233440836" sldId="2147483648"/>
              <pc:sldLayoutMk cId="1202100222" sldId="2147483676"/>
              <ac:picMk id="7" creationId="{5236D061-EAE5-1E95-AE94-AB1241D744AA}"/>
            </ac:picMkLst>
          </pc:picChg>
        </pc:sldLayoutChg>
        <pc:sldLayoutChg chg="delSp mod">
          <pc:chgData name="Trine Abild" userId="7fef6256-38ec-4f3d-bd91-c4312491dec2" providerId="ADAL" clId="{2200BB3A-4BC4-4769-841A-1633626D24B0}" dt="2023-05-01T13:40:48.172" v="24" actId="478"/>
          <pc:sldLayoutMkLst>
            <pc:docMk/>
            <pc:sldMasterMk cId="4233440836" sldId="2147483648"/>
            <pc:sldLayoutMk cId="2948880607" sldId="2147483677"/>
          </pc:sldLayoutMkLst>
          <pc:picChg chg="del">
            <ac:chgData name="Trine Abild" userId="7fef6256-38ec-4f3d-bd91-c4312491dec2" providerId="ADAL" clId="{2200BB3A-4BC4-4769-841A-1633626D24B0}" dt="2023-05-01T13:40:48.172" v="24" actId="478"/>
            <ac:picMkLst>
              <pc:docMk/>
              <pc:sldMasterMk cId="4233440836" sldId="2147483648"/>
              <pc:sldLayoutMk cId="2948880607" sldId="2147483677"/>
              <ac:picMk id="5" creationId="{3C7CBFC8-F1FC-788E-B525-BF16440D31A7}"/>
            </ac:picMkLst>
          </pc:picChg>
        </pc:sldLayoutChg>
        <pc:sldLayoutChg chg="delSp mod">
          <pc:chgData name="Trine Abild" userId="7fef6256-38ec-4f3d-bd91-c4312491dec2" providerId="ADAL" clId="{2200BB3A-4BC4-4769-841A-1633626D24B0}" dt="2023-05-01T13:40:50.879" v="25" actId="478"/>
          <pc:sldLayoutMkLst>
            <pc:docMk/>
            <pc:sldMasterMk cId="4233440836" sldId="2147483648"/>
            <pc:sldLayoutMk cId="1672236148" sldId="2147483681"/>
          </pc:sldLayoutMkLst>
          <pc:picChg chg="del">
            <ac:chgData name="Trine Abild" userId="7fef6256-38ec-4f3d-bd91-c4312491dec2" providerId="ADAL" clId="{2200BB3A-4BC4-4769-841A-1633626D24B0}" dt="2023-05-01T13:40:50.879" v="25" actId="478"/>
            <ac:picMkLst>
              <pc:docMk/>
              <pc:sldMasterMk cId="4233440836" sldId="2147483648"/>
              <pc:sldLayoutMk cId="1672236148" sldId="2147483681"/>
              <ac:picMk id="2" creationId="{0810D31A-452D-F52B-0BDB-5A0364BFE253}"/>
            </ac:picMkLst>
          </pc:picChg>
        </pc:sldLayoutChg>
        <pc:sldLayoutChg chg="delSp mod">
          <pc:chgData name="Trine Abild" userId="7fef6256-38ec-4f3d-bd91-c4312491dec2" providerId="ADAL" clId="{2200BB3A-4BC4-4769-841A-1633626D24B0}" dt="2023-05-01T13:41:16.772" v="30" actId="478"/>
          <pc:sldLayoutMkLst>
            <pc:docMk/>
            <pc:sldMasterMk cId="4233440836" sldId="2147483648"/>
            <pc:sldLayoutMk cId="888534446" sldId="2147483683"/>
          </pc:sldLayoutMkLst>
          <pc:picChg chg="del">
            <ac:chgData name="Trine Abild" userId="7fef6256-38ec-4f3d-bd91-c4312491dec2" providerId="ADAL" clId="{2200BB3A-4BC4-4769-841A-1633626D24B0}" dt="2023-05-01T13:41:16.772" v="30" actId="478"/>
            <ac:picMkLst>
              <pc:docMk/>
              <pc:sldMasterMk cId="4233440836" sldId="2147483648"/>
              <pc:sldLayoutMk cId="888534446" sldId="2147483683"/>
              <ac:picMk id="2" creationId="{0810D31A-452D-F52B-0BDB-5A0364BFE253}"/>
            </ac:picMkLst>
          </pc:picChg>
        </pc:sldLayoutChg>
      </pc:sldMasterChg>
    </pc:docChg>
  </pc:docChgLst>
  <pc:docChgLst>
    <pc:chgData name="Josephine Andersen" userId="21377b3c-d3df-4d3b-a996-52004a63d125" providerId="ADAL" clId="{DBCFFBE0-EDBA-4834-A3BE-F925D6A900C4}"/>
    <pc:docChg chg="modSld">
      <pc:chgData name="Josephine Andersen" userId="21377b3c-d3df-4d3b-a996-52004a63d125" providerId="ADAL" clId="{DBCFFBE0-EDBA-4834-A3BE-F925D6A900C4}" dt="2023-05-04T10:45:04.205" v="1"/>
      <pc:docMkLst>
        <pc:docMk/>
      </pc:docMkLst>
      <pc:sldChg chg="delCm">
        <pc:chgData name="Josephine Andersen" userId="21377b3c-d3df-4d3b-a996-52004a63d125" providerId="ADAL" clId="{DBCFFBE0-EDBA-4834-A3BE-F925D6A900C4}" dt="2023-05-04T10:45:04.205" v="1"/>
        <pc:sldMkLst>
          <pc:docMk/>
          <pc:sldMk cId="3203106907" sldId="306"/>
        </pc:sldMkLst>
      </pc:sldChg>
      <pc:sldChg chg="modSp mod">
        <pc:chgData name="Josephine Andersen" userId="21377b3c-d3df-4d3b-a996-52004a63d125" providerId="ADAL" clId="{DBCFFBE0-EDBA-4834-A3BE-F925D6A900C4}" dt="2023-05-01T12:34:41.828" v="0" actId="732"/>
        <pc:sldMkLst>
          <pc:docMk/>
          <pc:sldMk cId="2702966776" sldId="326"/>
        </pc:sldMkLst>
        <pc:picChg chg="mod modCrop">
          <ac:chgData name="Josephine Andersen" userId="21377b3c-d3df-4d3b-a996-52004a63d125" providerId="ADAL" clId="{DBCFFBE0-EDBA-4834-A3BE-F925D6A900C4}" dt="2023-05-01T12:34:41.828" v="0" actId="732"/>
          <ac:picMkLst>
            <pc:docMk/>
            <pc:sldMk cId="2702966776" sldId="326"/>
            <ac:picMk id="3" creationId="{CE037EF3-3189-72E6-05A5-93A120B0CA84}"/>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9D7D14E-0CD2-3633-1DF0-33A705E05DD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Date Placeholder 2">
            <a:extLst>
              <a:ext uri="{FF2B5EF4-FFF2-40B4-BE49-F238E27FC236}">
                <a16:creationId xmlns:a16="http://schemas.microsoft.com/office/drawing/2014/main" id="{DB3EAFE1-C23C-FEC8-AE3C-2AA27A97722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FF419DC-1F3F-4DD5-96B2-3840E11073DA}" type="datetimeFigureOut">
              <a:rPr lang="da-DK" smtClean="0"/>
              <a:t>04-05-2023</a:t>
            </a:fld>
            <a:endParaRPr lang="da-DK"/>
          </a:p>
        </p:txBody>
      </p:sp>
      <p:sp>
        <p:nvSpPr>
          <p:cNvPr id="4" name="Footer Placeholder 3">
            <a:extLst>
              <a:ext uri="{FF2B5EF4-FFF2-40B4-BE49-F238E27FC236}">
                <a16:creationId xmlns:a16="http://schemas.microsoft.com/office/drawing/2014/main" id="{E74110C4-FBCC-1E90-B5D5-737702D98D4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5" name="Slide Number Placeholder 4">
            <a:extLst>
              <a:ext uri="{FF2B5EF4-FFF2-40B4-BE49-F238E27FC236}">
                <a16:creationId xmlns:a16="http://schemas.microsoft.com/office/drawing/2014/main" id="{1B039E70-B0FC-88BF-54E1-AD21AA2B1AD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2B34769-7AF9-4F56-8323-8A4A76BB67DE}" type="slidenum">
              <a:rPr lang="da-DK" smtClean="0"/>
              <a:t>‹#›</a:t>
            </a:fld>
            <a:endParaRPr lang="da-DK"/>
          </a:p>
        </p:txBody>
      </p:sp>
    </p:spTree>
    <p:extLst>
      <p:ext uri="{BB962C8B-B14F-4D97-AF65-F5344CB8AC3E}">
        <p14:creationId xmlns:p14="http://schemas.microsoft.com/office/powerpoint/2010/main" val="2481390654"/>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25E9C6-1B28-4C67-89BE-7C887F624A6D}" type="datetimeFigureOut">
              <a:rPr lang="da-DK" smtClean="0"/>
              <a:t>04-05-2023</a:t>
            </a:fld>
            <a:endParaRPr lang="da-DK"/>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2D459A-F93A-48AE-9117-EBE96A950F1B}" type="slidenum">
              <a:rPr lang="da-DK" smtClean="0"/>
              <a:t>‹#›</a:t>
            </a:fld>
            <a:endParaRPr lang="da-DK"/>
          </a:p>
        </p:txBody>
      </p:sp>
    </p:spTree>
    <p:extLst>
      <p:ext uri="{BB962C8B-B14F-4D97-AF65-F5344CB8AC3E}">
        <p14:creationId xmlns:p14="http://schemas.microsoft.com/office/powerpoint/2010/main" val="3681339311"/>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a:p>
        </p:txBody>
      </p:sp>
    </p:spTree>
    <p:extLst>
      <p:ext uri="{BB962C8B-B14F-4D97-AF65-F5344CB8AC3E}">
        <p14:creationId xmlns:p14="http://schemas.microsoft.com/office/powerpoint/2010/main" val="282839492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0ED7681-A4B6-058E-BC16-0A19EA8D73C7}"/>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t="296" r="351" b="15625"/>
          <a:stretch/>
        </p:blipFill>
        <p:spPr>
          <a:xfrm>
            <a:off x="-3" y="0"/>
            <a:ext cx="12192001" cy="6858000"/>
          </a:xfrm>
          <a:prstGeom prst="rect">
            <a:avLst/>
          </a:prstGeom>
        </p:spPr>
      </p:pic>
      <p:sp>
        <p:nvSpPr>
          <p:cNvPr id="13" name="Rectangle 12">
            <a:extLst>
              <a:ext uri="{FF2B5EF4-FFF2-40B4-BE49-F238E27FC236}">
                <a16:creationId xmlns:a16="http://schemas.microsoft.com/office/drawing/2014/main" id="{2D5A5144-9A95-4A7D-B8FC-E652D9401C7C}"/>
              </a:ext>
            </a:extLst>
          </p:cNvPr>
          <p:cNvSpPr/>
          <p:nvPr userDrawn="1"/>
        </p:nvSpPr>
        <p:spPr>
          <a:xfrm>
            <a:off x="0" y="-1"/>
            <a:ext cx="12192000" cy="6857999"/>
          </a:xfrm>
          <a:prstGeom prst="rect">
            <a:avLst/>
          </a:prstGeom>
          <a:solidFill>
            <a:schemeClr val="accent1">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0" name="Rectangle 19">
            <a:extLst>
              <a:ext uri="{FF2B5EF4-FFF2-40B4-BE49-F238E27FC236}">
                <a16:creationId xmlns:a16="http://schemas.microsoft.com/office/drawing/2014/main" id="{1B7F919D-47C2-4C5D-9598-AD24652456A1}"/>
              </a:ext>
            </a:extLst>
          </p:cNvPr>
          <p:cNvSpPr/>
          <p:nvPr userDrawn="1"/>
        </p:nvSpPr>
        <p:spPr>
          <a:xfrm>
            <a:off x="-2" y="0"/>
            <a:ext cx="12192001" cy="6858000"/>
          </a:xfrm>
          <a:prstGeom prst="rect">
            <a:avLst/>
          </a:prstGeom>
          <a:gradFill flip="none" rotWithShape="1">
            <a:gsLst>
              <a:gs pos="100000">
                <a:schemeClr val="tx1">
                  <a:alpha val="24000"/>
                </a:schemeClr>
              </a:gs>
              <a:gs pos="100000">
                <a:schemeClr val="accent1">
                  <a:lumMod val="30000"/>
                  <a:lumOff val="70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le 1">
            <a:extLst>
              <a:ext uri="{FF2B5EF4-FFF2-40B4-BE49-F238E27FC236}">
                <a16:creationId xmlns:a16="http://schemas.microsoft.com/office/drawing/2014/main" id="{ACBBC7DB-06E4-491F-9FD0-0B57591D7284}"/>
              </a:ext>
            </a:extLst>
          </p:cNvPr>
          <p:cNvSpPr>
            <a:spLocks noGrp="1"/>
          </p:cNvSpPr>
          <p:nvPr>
            <p:ph type="ctrTitle"/>
          </p:nvPr>
        </p:nvSpPr>
        <p:spPr>
          <a:xfrm>
            <a:off x="6290109" y="684879"/>
            <a:ext cx="5630032" cy="2387600"/>
          </a:xfrm>
        </p:spPr>
        <p:txBody>
          <a:bodyPr anchor="b">
            <a:normAutofit/>
          </a:bodyPr>
          <a:lstStyle>
            <a:lvl1pPr algn="l">
              <a:defRPr sz="4400">
                <a:solidFill>
                  <a:schemeClr val="bg1"/>
                </a:solidFill>
              </a:defRPr>
            </a:lvl1pPr>
          </a:lstStyle>
          <a:p>
            <a:r>
              <a:rPr lang="en-US"/>
              <a:t>Click to edit Master title style</a:t>
            </a:r>
            <a:endParaRPr lang="da-DK"/>
          </a:p>
        </p:txBody>
      </p:sp>
      <p:sp>
        <p:nvSpPr>
          <p:cNvPr id="3" name="Subtitle 2">
            <a:extLst>
              <a:ext uri="{FF2B5EF4-FFF2-40B4-BE49-F238E27FC236}">
                <a16:creationId xmlns:a16="http://schemas.microsoft.com/office/drawing/2014/main" id="{333F5FE8-ACB3-4D49-883B-B83420A9B34F}"/>
              </a:ext>
            </a:extLst>
          </p:cNvPr>
          <p:cNvSpPr>
            <a:spLocks noGrp="1"/>
          </p:cNvSpPr>
          <p:nvPr>
            <p:ph type="subTitle" idx="1"/>
          </p:nvPr>
        </p:nvSpPr>
        <p:spPr>
          <a:xfrm>
            <a:off x="6290108" y="3898127"/>
            <a:ext cx="5630033"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da-DK"/>
          </a:p>
        </p:txBody>
      </p:sp>
      <p:pic>
        <p:nvPicPr>
          <p:cNvPr id="14" name="Picture 13">
            <a:extLst>
              <a:ext uri="{FF2B5EF4-FFF2-40B4-BE49-F238E27FC236}">
                <a16:creationId xmlns:a16="http://schemas.microsoft.com/office/drawing/2014/main" id="{BD742C0A-D6AD-4889-8EE8-ED30E11780C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16200000">
            <a:off x="887873" y="2729805"/>
            <a:ext cx="6858000" cy="1398390"/>
          </a:xfrm>
          <a:prstGeom prst="rect">
            <a:avLst/>
          </a:prstGeom>
        </p:spPr>
      </p:pic>
    </p:spTree>
    <p:extLst>
      <p:ext uri="{BB962C8B-B14F-4D97-AF65-F5344CB8AC3E}">
        <p14:creationId xmlns:p14="http://schemas.microsoft.com/office/powerpoint/2010/main" val="1266090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A950B1A-1228-4289-A65D-5837471D9669}"/>
              </a:ext>
            </a:extLst>
          </p:cNvPr>
          <p:cNvSpPr>
            <a:spLocks noGrp="1"/>
          </p:cNvSpPr>
          <p:nvPr>
            <p:ph idx="1"/>
          </p:nvPr>
        </p:nvSpPr>
        <p:spPr>
          <a:xfrm>
            <a:off x="838200" y="1730547"/>
            <a:ext cx="5348591" cy="234744"/>
          </a:xfrm>
        </p:spPr>
        <p:txBody>
          <a:bodyPr wrap="square">
            <a:spAutoFit/>
          </a:bodyPr>
          <a:lstStyle>
            <a:lvl1pPr marL="0" indent="0">
              <a:lnSpc>
                <a:spcPct val="120000"/>
              </a:lnSpc>
              <a:buFontTx/>
              <a:buNone/>
              <a:defRPr sz="1400"/>
            </a:lvl1pPr>
            <a:lvl2pPr marL="457200" indent="0">
              <a:buFontTx/>
              <a:buNone/>
              <a:defRPr sz="1800"/>
            </a:lvl2pPr>
            <a:lvl3pPr marL="914400" indent="0">
              <a:buFontTx/>
              <a:buNone/>
              <a:defRPr sz="1800"/>
            </a:lvl3pPr>
            <a:lvl4pPr marL="1371600" indent="0">
              <a:buFontTx/>
              <a:buNone/>
              <a:defRPr sz="1800"/>
            </a:lvl4pPr>
            <a:lvl5pPr marL="1828800" indent="0">
              <a:buFontTx/>
              <a:buNone/>
              <a:defRPr sz="1800"/>
            </a:lvl5pPr>
          </a:lstStyle>
          <a:p>
            <a:pPr lvl="0"/>
            <a:r>
              <a:rPr lang="en-US"/>
              <a:t>Click to edit Master text </a:t>
            </a:r>
            <a:endParaRPr lang="da-DK"/>
          </a:p>
        </p:txBody>
      </p:sp>
      <p:sp>
        <p:nvSpPr>
          <p:cNvPr id="78" name="Text Placeholder 77">
            <a:extLst>
              <a:ext uri="{FF2B5EF4-FFF2-40B4-BE49-F238E27FC236}">
                <a16:creationId xmlns:a16="http://schemas.microsoft.com/office/drawing/2014/main" id="{08208E0D-CCA2-44AE-9FFC-DB80493318E5}"/>
              </a:ext>
            </a:extLst>
          </p:cNvPr>
          <p:cNvSpPr>
            <a:spLocks noGrp="1"/>
          </p:cNvSpPr>
          <p:nvPr>
            <p:ph type="body" sz="quarter" idx="16"/>
          </p:nvPr>
        </p:nvSpPr>
        <p:spPr>
          <a:xfrm>
            <a:off x="838200" y="769938"/>
            <a:ext cx="5348591" cy="850900"/>
          </a:xfrm>
        </p:spPr>
        <p:txBody>
          <a:bodyPr>
            <a:noAutofit/>
          </a:bodyPr>
          <a:lstStyle>
            <a:lvl1pPr marL="0" indent="0">
              <a:buFontTx/>
              <a:buNone/>
              <a:defRPr sz="2800">
                <a:solidFill>
                  <a:schemeClr val="bg2"/>
                </a:solidFill>
              </a:defRPr>
            </a:lvl1pPr>
            <a:lvl2pPr marL="457200" indent="0">
              <a:buFontTx/>
              <a:buNone/>
              <a:defRPr sz="2400">
                <a:solidFill>
                  <a:schemeClr val="bg2"/>
                </a:solidFill>
              </a:defRPr>
            </a:lvl2pPr>
            <a:lvl3pPr marL="914400" indent="0">
              <a:buFontTx/>
              <a:buNone/>
              <a:defRPr sz="2400">
                <a:solidFill>
                  <a:schemeClr val="bg2"/>
                </a:solidFill>
              </a:defRPr>
            </a:lvl3pPr>
            <a:lvl4pPr marL="1371600" indent="0">
              <a:buFontTx/>
              <a:buNone/>
              <a:defRPr sz="2400">
                <a:solidFill>
                  <a:schemeClr val="bg2"/>
                </a:solidFill>
              </a:defRPr>
            </a:lvl4pPr>
            <a:lvl5pPr marL="1828800" indent="0">
              <a:buFontTx/>
              <a:buNone/>
              <a:defRPr sz="2400">
                <a:solidFill>
                  <a:schemeClr val="bg2"/>
                </a:solidFill>
              </a:defRPr>
            </a:lvl5pPr>
          </a:lstStyle>
          <a:p>
            <a:pPr lvl="0"/>
            <a:r>
              <a:rPr lang="en-US"/>
              <a:t>Click to edit Master </a:t>
            </a:r>
            <a:endParaRPr lang="da-DK"/>
          </a:p>
        </p:txBody>
      </p:sp>
      <p:sp>
        <p:nvSpPr>
          <p:cNvPr id="4" name="Footer Placeholder 3">
            <a:extLst>
              <a:ext uri="{FF2B5EF4-FFF2-40B4-BE49-F238E27FC236}">
                <a16:creationId xmlns:a16="http://schemas.microsoft.com/office/drawing/2014/main" id="{626BD3F0-F98A-54D9-0713-303EA97EB486}"/>
              </a:ext>
            </a:extLst>
          </p:cNvPr>
          <p:cNvSpPr txBox="1">
            <a:spLocks/>
          </p:cNvSpPr>
          <p:nvPr userDrawn="1"/>
        </p:nvSpPr>
        <p:spPr>
          <a:xfrm>
            <a:off x="228600" y="6238478"/>
            <a:ext cx="3408218" cy="544512"/>
          </a:xfrm>
          <a:prstGeom prst="rect">
            <a:avLst/>
          </a:prstGeom>
        </p:spPr>
        <p:txBody>
          <a:bodyPr vert="horz" lIns="0" tIns="0" rIns="0" bIns="0" rtlCol="0" anchor="ctr"/>
          <a:lstStyle>
            <a:defPPr>
              <a:defRPr lang="da-DK"/>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defRPr/>
            </a:pPr>
            <a:r>
              <a:rPr lang="da-DK" sz="900">
                <a:solidFill>
                  <a:schemeClr val="bg2"/>
                </a:solidFill>
              </a:rPr>
              <a:t>Hvad er en EPD - og hvorfor er det </a:t>
            </a:r>
          </a:p>
          <a:p>
            <a:pPr algn="l">
              <a:defRPr/>
            </a:pPr>
            <a:r>
              <a:rPr lang="da-DK" sz="900">
                <a:solidFill>
                  <a:schemeClr val="bg2"/>
                </a:solidFill>
              </a:rPr>
              <a:t>en god idé at have 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700" b="0" i="0" u="none" strike="noStrike" kern="1200" cap="none" spc="0" normalizeH="0" baseline="0" noProof="0">
                <a:ln>
                  <a:noFill/>
                </a:ln>
                <a:solidFill>
                  <a:srgbClr val="797777"/>
                </a:solidFill>
                <a:effectLst/>
                <a:uLnTx/>
                <a:uFillTx/>
                <a:latin typeface="Arial" panose="020B0604020202020204"/>
                <a:ea typeface="+mn-ea"/>
                <a:cs typeface="+mn-cs"/>
              </a:rPr>
              <a:t>Maj 2023 </a:t>
            </a:r>
          </a:p>
        </p:txBody>
      </p:sp>
    </p:spTree>
    <p:extLst>
      <p:ext uri="{BB962C8B-B14F-4D97-AF65-F5344CB8AC3E}">
        <p14:creationId xmlns:p14="http://schemas.microsoft.com/office/powerpoint/2010/main" val="2177703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BBC7DB-06E4-491F-9FD0-0B57591D7284}"/>
              </a:ext>
            </a:extLst>
          </p:cNvPr>
          <p:cNvSpPr>
            <a:spLocks noGrp="1"/>
          </p:cNvSpPr>
          <p:nvPr>
            <p:ph type="ctrTitle"/>
          </p:nvPr>
        </p:nvSpPr>
        <p:spPr>
          <a:xfrm>
            <a:off x="4469257" y="2681102"/>
            <a:ext cx="6349431" cy="1495794"/>
          </a:xfrm>
        </p:spPr>
        <p:txBody>
          <a:bodyPr wrap="square" anchor="b">
            <a:spAutoFit/>
          </a:bodyPr>
          <a:lstStyle>
            <a:lvl1pPr algn="l">
              <a:defRPr sz="5400">
                <a:solidFill>
                  <a:schemeClr val="bg2"/>
                </a:solidFill>
              </a:defRPr>
            </a:lvl1pPr>
          </a:lstStyle>
          <a:p>
            <a:r>
              <a:rPr lang="en-US"/>
              <a:t>Click to edit Master title style</a:t>
            </a:r>
            <a:endParaRPr lang="da-DK"/>
          </a:p>
        </p:txBody>
      </p:sp>
      <p:pic>
        <p:nvPicPr>
          <p:cNvPr id="19" name="Picture 18">
            <a:extLst>
              <a:ext uri="{FF2B5EF4-FFF2-40B4-BE49-F238E27FC236}">
                <a16:creationId xmlns:a16="http://schemas.microsoft.com/office/drawing/2014/main" id="{7A93BD94-F25A-4E5A-8425-B362A515CED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219489" y="2729805"/>
            <a:ext cx="6858000" cy="1398390"/>
          </a:xfrm>
          <a:prstGeom prst="rect">
            <a:avLst/>
          </a:prstGeom>
        </p:spPr>
      </p:pic>
      <p:sp>
        <p:nvSpPr>
          <p:cNvPr id="4" name="Footer Placeholder 3">
            <a:extLst>
              <a:ext uri="{FF2B5EF4-FFF2-40B4-BE49-F238E27FC236}">
                <a16:creationId xmlns:a16="http://schemas.microsoft.com/office/drawing/2014/main" id="{AD4EE7DF-7023-A4D8-DBD1-9D18EF07DE33}"/>
              </a:ext>
            </a:extLst>
          </p:cNvPr>
          <p:cNvSpPr txBox="1">
            <a:spLocks/>
          </p:cNvSpPr>
          <p:nvPr userDrawn="1"/>
        </p:nvSpPr>
        <p:spPr>
          <a:xfrm>
            <a:off x="228600" y="6238478"/>
            <a:ext cx="3408218" cy="544512"/>
          </a:xfrm>
          <a:prstGeom prst="rect">
            <a:avLst/>
          </a:prstGeom>
        </p:spPr>
        <p:txBody>
          <a:bodyPr vert="horz" lIns="0" tIns="0" rIns="0" bIns="0" rtlCol="0" anchor="ctr"/>
          <a:lstStyle>
            <a:defPPr>
              <a:defRPr lang="da-DK"/>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defRPr/>
            </a:pPr>
            <a:r>
              <a:rPr lang="da-DK" sz="900">
                <a:solidFill>
                  <a:schemeClr val="bg2"/>
                </a:solidFill>
              </a:rPr>
              <a:t>Hvad er en EPD - og hvorfor er det </a:t>
            </a:r>
          </a:p>
          <a:p>
            <a:pPr algn="l">
              <a:defRPr/>
            </a:pPr>
            <a:r>
              <a:rPr lang="da-DK" sz="900">
                <a:solidFill>
                  <a:schemeClr val="bg2"/>
                </a:solidFill>
              </a:rPr>
              <a:t>en god idé at have 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700" b="0" i="0" u="none" strike="noStrike" kern="1200" cap="none" spc="0" normalizeH="0" baseline="0" noProof="0">
                <a:ln>
                  <a:noFill/>
                </a:ln>
                <a:solidFill>
                  <a:srgbClr val="797777"/>
                </a:solidFill>
                <a:effectLst/>
                <a:uLnTx/>
                <a:uFillTx/>
                <a:latin typeface="Arial" panose="020B0604020202020204"/>
                <a:ea typeface="+mn-ea"/>
                <a:cs typeface="+mn-cs"/>
              </a:rPr>
              <a:t>Maj 2023 </a:t>
            </a:r>
          </a:p>
        </p:txBody>
      </p:sp>
    </p:spTree>
    <p:extLst>
      <p:ext uri="{BB962C8B-B14F-4D97-AF65-F5344CB8AC3E}">
        <p14:creationId xmlns:p14="http://schemas.microsoft.com/office/powerpoint/2010/main" val="3007247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5146AC9-8161-4D49-8369-AB8C521309A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4343400" y="2729805"/>
            <a:ext cx="6858000" cy="1398390"/>
          </a:xfrm>
          <a:prstGeom prst="rect">
            <a:avLst/>
          </a:prstGeom>
        </p:spPr>
      </p:pic>
      <p:sp>
        <p:nvSpPr>
          <p:cNvPr id="2" name="Title 1">
            <a:extLst>
              <a:ext uri="{FF2B5EF4-FFF2-40B4-BE49-F238E27FC236}">
                <a16:creationId xmlns:a16="http://schemas.microsoft.com/office/drawing/2014/main" id="{06F2C7ED-04BC-4616-AC34-7320D670EE66}"/>
              </a:ext>
            </a:extLst>
          </p:cNvPr>
          <p:cNvSpPr>
            <a:spLocks noGrp="1"/>
          </p:cNvSpPr>
          <p:nvPr>
            <p:ph type="title"/>
          </p:nvPr>
        </p:nvSpPr>
        <p:spPr>
          <a:xfrm>
            <a:off x="838800" y="1037690"/>
            <a:ext cx="5665342" cy="387798"/>
          </a:xfrm>
        </p:spPr>
        <p:txBody>
          <a:bodyPr>
            <a:spAutoFit/>
          </a:bodyPr>
          <a:lstStyle>
            <a:lvl1pPr>
              <a:defRPr sz="2800">
                <a:solidFill>
                  <a:schemeClr val="bg2"/>
                </a:solidFill>
              </a:defRPr>
            </a:lvl1pPr>
          </a:lstStyle>
          <a:p>
            <a:r>
              <a:rPr lang="en-US"/>
              <a:t>Click to edit Master title style</a:t>
            </a:r>
            <a:endParaRPr lang="da-DK"/>
          </a:p>
        </p:txBody>
      </p:sp>
      <p:sp>
        <p:nvSpPr>
          <p:cNvPr id="3" name="Content Placeholder 2">
            <a:extLst>
              <a:ext uri="{FF2B5EF4-FFF2-40B4-BE49-F238E27FC236}">
                <a16:creationId xmlns:a16="http://schemas.microsoft.com/office/drawing/2014/main" id="{3A950B1A-1228-4289-A65D-5837471D9669}"/>
              </a:ext>
            </a:extLst>
          </p:cNvPr>
          <p:cNvSpPr>
            <a:spLocks noGrp="1"/>
          </p:cNvSpPr>
          <p:nvPr>
            <p:ph idx="1"/>
          </p:nvPr>
        </p:nvSpPr>
        <p:spPr>
          <a:xfrm>
            <a:off x="838200" y="1825625"/>
            <a:ext cx="5665342" cy="1364476"/>
          </a:xfrm>
        </p:spPr>
        <p:txBody>
          <a:bodyPr>
            <a:spAutoFit/>
          </a:bodyPr>
          <a:lstStyle>
            <a:lvl1pPr marL="0" indent="0">
              <a:buFontTx/>
              <a:buNone/>
              <a:defRPr sz="1600"/>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5" name="Footer Placeholder 3">
            <a:extLst>
              <a:ext uri="{FF2B5EF4-FFF2-40B4-BE49-F238E27FC236}">
                <a16:creationId xmlns:a16="http://schemas.microsoft.com/office/drawing/2014/main" id="{EC7215B3-F517-202C-D9C2-3459C9EA4211}"/>
              </a:ext>
            </a:extLst>
          </p:cNvPr>
          <p:cNvSpPr txBox="1">
            <a:spLocks/>
          </p:cNvSpPr>
          <p:nvPr userDrawn="1"/>
        </p:nvSpPr>
        <p:spPr>
          <a:xfrm>
            <a:off x="228600" y="6238478"/>
            <a:ext cx="3408218" cy="544512"/>
          </a:xfrm>
          <a:prstGeom prst="rect">
            <a:avLst/>
          </a:prstGeom>
        </p:spPr>
        <p:txBody>
          <a:bodyPr vert="horz" lIns="0" tIns="0" rIns="0" bIns="0" rtlCol="0" anchor="ctr"/>
          <a:lstStyle>
            <a:defPPr>
              <a:defRPr lang="da-DK"/>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defRPr/>
            </a:pPr>
            <a:r>
              <a:rPr lang="da-DK" sz="900">
                <a:solidFill>
                  <a:schemeClr val="bg2"/>
                </a:solidFill>
              </a:rPr>
              <a:t>Hvad er en EPD - og hvorfor er det </a:t>
            </a:r>
          </a:p>
          <a:p>
            <a:pPr algn="l">
              <a:defRPr/>
            </a:pPr>
            <a:r>
              <a:rPr lang="da-DK" sz="900">
                <a:solidFill>
                  <a:schemeClr val="bg2"/>
                </a:solidFill>
              </a:rPr>
              <a:t>en god idé at have 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700" b="0" i="0" u="none" strike="noStrike" kern="1200" cap="none" spc="0" normalizeH="0" baseline="0" noProof="0">
                <a:ln>
                  <a:noFill/>
                </a:ln>
                <a:solidFill>
                  <a:srgbClr val="797777"/>
                </a:solidFill>
                <a:effectLst/>
                <a:uLnTx/>
                <a:uFillTx/>
                <a:latin typeface="Arial" panose="020B0604020202020204"/>
                <a:ea typeface="+mn-ea"/>
                <a:cs typeface="+mn-cs"/>
              </a:rPr>
              <a:t>Maj 2023 </a:t>
            </a:r>
          </a:p>
        </p:txBody>
      </p:sp>
    </p:spTree>
    <p:extLst>
      <p:ext uri="{BB962C8B-B14F-4D97-AF65-F5344CB8AC3E}">
        <p14:creationId xmlns:p14="http://schemas.microsoft.com/office/powerpoint/2010/main" val="30160507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9_Title and Conten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F2C7ED-04BC-4616-AC34-7320D670EE66}"/>
              </a:ext>
            </a:extLst>
          </p:cNvPr>
          <p:cNvSpPr>
            <a:spLocks noGrp="1"/>
          </p:cNvSpPr>
          <p:nvPr>
            <p:ph type="title"/>
          </p:nvPr>
        </p:nvSpPr>
        <p:spPr>
          <a:xfrm>
            <a:off x="838800" y="1037690"/>
            <a:ext cx="5665342" cy="387798"/>
          </a:xfrm>
        </p:spPr>
        <p:txBody>
          <a:bodyPr>
            <a:spAutoFit/>
          </a:bodyPr>
          <a:lstStyle>
            <a:lvl1pPr>
              <a:defRPr sz="2800">
                <a:solidFill>
                  <a:schemeClr val="bg2"/>
                </a:solidFill>
              </a:defRPr>
            </a:lvl1pPr>
          </a:lstStyle>
          <a:p>
            <a:r>
              <a:rPr lang="en-US"/>
              <a:t>Click to edit Master title style</a:t>
            </a:r>
            <a:endParaRPr lang="da-DK"/>
          </a:p>
        </p:txBody>
      </p:sp>
      <p:sp>
        <p:nvSpPr>
          <p:cNvPr id="3" name="Content Placeholder 2">
            <a:extLst>
              <a:ext uri="{FF2B5EF4-FFF2-40B4-BE49-F238E27FC236}">
                <a16:creationId xmlns:a16="http://schemas.microsoft.com/office/drawing/2014/main" id="{3A950B1A-1228-4289-A65D-5837471D9669}"/>
              </a:ext>
            </a:extLst>
          </p:cNvPr>
          <p:cNvSpPr>
            <a:spLocks noGrp="1"/>
          </p:cNvSpPr>
          <p:nvPr>
            <p:ph idx="1"/>
          </p:nvPr>
        </p:nvSpPr>
        <p:spPr>
          <a:xfrm>
            <a:off x="838200" y="1825625"/>
            <a:ext cx="4447032" cy="1364476"/>
          </a:xfrm>
        </p:spPr>
        <p:txBody>
          <a:bodyPr wrap="square">
            <a:spAutoFit/>
          </a:bodyPr>
          <a:lstStyle>
            <a:lvl1pPr marL="0" indent="0">
              <a:buFontTx/>
              <a:buNone/>
              <a:defRPr sz="1600"/>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4" name="Content Placeholder 2">
            <a:extLst>
              <a:ext uri="{FF2B5EF4-FFF2-40B4-BE49-F238E27FC236}">
                <a16:creationId xmlns:a16="http://schemas.microsoft.com/office/drawing/2014/main" id="{AEF5C35D-7D0D-CC83-F291-5EC7BE81618D}"/>
              </a:ext>
            </a:extLst>
          </p:cNvPr>
          <p:cNvSpPr>
            <a:spLocks noGrp="1"/>
          </p:cNvSpPr>
          <p:nvPr>
            <p:ph idx="11"/>
          </p:nvPr>
        </p:nvSpPr>
        <p:spPr>
          <a:xfrm>
            <a:off x="6096000" y="1825625"/>
            <a:ext cx="4447032" cy="1364476"/>
          </a:xfrm>
        </p:spPr>
        <p:txBody>
          <a:bodyPr wrap="square">
            <a:spAutoFit/>
          </a:bodyPr>
          <a:lstStyle>
            <a:lvl1pPr marL="0" indent="0">
              <a:buFontTx/>
              <a:buNone/>
              <a:defRPr sz="1600"/>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6" name="Footer Placeholder 3">
            <a:extLst>
              <a:ext uri="{FF2B5EF4-FFF2-40B4-BE49-F238E27FC236}">
                <a16:creationId xmlns:a16="http://schemas.microsoft.com/office/drawing/2014/main" id="{0C6C9842-99BA-4E99-2145-2CE682151904}"/>
              </a:ext>
            </a:extLst>
          </p:cNvPr>
          <p:cNvSpPr txBox="1">
            <a:spLocks/>
          </p:cNvSpPr>
          <p:nvPr userDrawn="1"/>
        </p:nvSpPr>
        <p:spPr>
          <a:xfrm>
            <a:off x="228600" y="6238478"/>
            <a:ext cx="3408218" cy="544512"/>
          </a:xfrm>
          <a:prstGeom prst="rect">
            <a:avLst/>
          </a:prstGeom>
        </p:spPr>
        <p:txBody>
          <a:bodyPr vert="horz" lIns="0" tIns="0" rIns="0" bIns="0" rtlCol="0" anchor="ctr"/>
          <a:lstStyle>
            <a:defPPr>
              <a:defRPr lang="da-DK"/>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defRPr/>
            </a:pPr>
            <a:r>
              <a:rPr lang="da-DK" sz="900">
                <a:solidFill>
                  <a:schemeClr val="bg2"/>
                </a:solidFill>
              </a:rPr>
              <a:t>Hvad er en EPD - og hvorfor er det </a:t>
            </a:r>
          </a:p>
          <a:p>
            <a:pPr algn="l">
              <a:defRPr/>
            </a:pPr>
            <a:r>
              <a:rPr lang="da-DK" sz="900">
                <a:solidFill>
                  <a:schemeClr val="bg2"/>
                </a:solidFill>
              </a:rPr>
              <a:t>en god idé at have 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700" b="0" i="0" u="none" strike="noStrike" kern="1200" cap="none" spc="0" normalizeH="0" baseline="0" noProof="0">
                <a:ln>
                  <a:noFill/>
                </a:ln>
                <a:solidFill>
                  <a:srgbClr val="797777"/>
                </a:solidFill>
                <a:effectLst/>
                <a:uLnTx/>
                <a:uFillTx/>
                <a:latin typeface="Arial" panose="020B0604020202020204"/>
                <a:ea typeface="+mn-ea"/>
                <a:cs typeface="+mn-cs"/>
              </a:rPr>
              <a:t>Maj 2023 </a:t>
            </a:r>
          </a:p>
        </p:txBody>
      </p:sp>
    </p:spTree>
    <p:extLst>
      <p:ext uri="{BB962C8B-B14F-4D97-AF65-F5344CB8AC3E}">
        <p14:creationId xmlns:p14="http://schemas.microsoft.com/office/powerpoint/2010/main" val="36941211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4_Title and Content">
    <p:bg>
      <p:bgPr>
        <a:solidFill>
          <a:schemeClr val="accent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A950B1A-1228-4289-A65D-5837471D9669}"/>
              </a:ext>
            </a:extLst>
          </p:cNvPr>
          <p:cNvSpPr>
            <a:spLocks noGrp="1"/>
          </p:cNvSpPr>
          <p:nvPr>
            <p:ph idx="1"/>
          </p:nvPr>
        </p:nvSpPr>
        <p:spPr>
          <a:xfrm>
            <a:off x="838200" y="1730547"/>
            <a:ext cx="5348591" cy="234744"/>
          </a:xfrm>
        </p:spPr>
        <p:txBody>
          <a:bodyPr wrap="square">
            <a:spAutoFit/>
          </a:bodyPr>
          <a:lstStyle>
            <a:lvl1pPr marL="0" indent="0">
              <a:lnSpc>
                <a:spcPct val="120000"/>
              </a:lnSpc>
              <a:buFontTx/>
              <a:buNone/>
              <a:defRPr sz="1400"/>
            </a:lvl1pPr>
            <a:lvl2pPr marL="457200" indent="0">
              <a:buFontTx/>
              <a:buNone/>
              <a:defRPr sz="1800"/>
            </a:lvl2pPr>
            <a:lvl3pPr marL="914400" indent="0">
              <a:buFontTx/>
              <a:buNone/>
              <a:defRPr sz="1800"/>
            </a:lvl3pPr>
            <a:lvl4pPr marL="1371600" indent="0">
              <a:buFontTx/>
              <a:buNone/>
              <a:defRPr sz="1800"/>
            </a:lvl4pPr>
            <a:lvl5pPr marL="1828800" indent="0">
              <a:buFontTx/>
              <a:buNone/>
              <a:defRPr sz="1800"/>
            </a:lvl5pPr>
          </a:lstStyle>
          <a:p>
            <a:pPr lvl="0"/>
            <a:r>
              <a:rPr lang="en-US"/>
              <a:t>Click to edit Master text </a:t>
            </a:r>
            <a:endParaRPr lang="da-DK"/>
          </a:p>
        </p:txBody>
      </p:sp>
      <p:sp>
        <p:nvSpPr>
          <p:cNvPr id="78" name="Text Placeholder 77">
            <a:extLst>
              <a:ext uri="{FF2B5EF4-FFF2-40B4-BE49-F238E27FC236}">
                <a16:creationId xmlns:a16="http://schemas.microsoft.com/office/drawing/2014/main" id="{08208E0D-CCA2-44AE-9FFC-DB80493318E5}"/>
              </a:ext>
            </a:extLst>
          </p:cNvPr>
          <p:cNvSpPr>
            <a:spLocks noGrp="1"/>
          </p:cNvSpPr>
          <p:nvPr>
            <p:ph type="body" sz="quarter" idx="16"/>
          </p:nvPr>
        </p:nvSpPr>
        <p:spPr>
          <a:xfrm>
            <a:off x="838200" y="769938"/>
            <a:ext cx="5348591" cy="850900"/>
          </a:xfrm>
        </p:spPr>
        <p:txBody>
          <a:bodyPr>
            <a:noAutofit/>
          </a:bodyPr>
          <a:lstStyle>
            <a:lvl1pPr marL="0" indent="0">
              <a:buFontTx/>
              <a:buNone/>
              <a:defRPr sz="2800">
                <a:solidFill>
                  <a:schemeClr val="bg2"/>
                </a:solidFill>
              </a:defRPr>
            </a:lvl1pPr>
            <a:lvl2pPr marL="457200" indent="0">
              <a:buFontTx/>
              <a:buNone/>
              <a:defRPr sz="2400">
                <a:solidFill>
                  <a:schemeClr val="bg2"/>
                </a:solidFill>
              </a:defRPr>
            </a:lvl2pPr>
            <a:lvl3pPr marL="914400" indent="0">
              <a:buFontTx/>
              <a:buNone/>
              <a:defRPr sz="2400">
                <a:solidFill>
                  <a:schemeClr val="bg2"/>
                </a:solidFill>
              </a:defRPr>
            </a:lvl3pPr>
            <a:lvl4pPr marL="1371600" indent="0">
              <a:buFontTx/>
              <a:buNone/>
              <a:defRPr sz="2400">
                <a:solidFill>
                  <a:schemeClr val="bg2"/>
                </a:solidFill>
              </a:defRPr>
            </a:lvl4pPr>
            <a:lvl5pPr marL="1828800" indent="0">
              <a:buFontTx/>
              <a:buNone/>
              <a:defRPr sz="2400">
                <a:solidFill>
                  <a:schemeClr val="bg2"/>
                </a:solidFill>
              </a:defRPr>
            </a:lvl5pPr>
          </a:lstStyle>
          <a:p>
            <a:pPr lvl="0"/>
            <a:r>
              <a:rPr lang="en-US"/>
              <a:t>Click to edit Master </a:t>
            </a:r>
            <a:endParaRPr lang="da-DK"/>
          </a:p>
        </p:txBody>
      </p:sp>
      <p:sp>
        <p:nvSpPr>
          <p:cNvPr id="2" name="Footer Placeholder 3">
            <a:extLst>
              <a:ext uri="{FF2B5EF4-FFF2-40B4-BE49-F238E27FC236}">
                <a16:creationId xmlns:a16="http://schemas.microsoft.com/office/drawing/2014/main" id="{6DFD65BC-CFA9-19E9-CE5A-E24C9976E6F7}"/>
              </a:ext>
            </a:extLst>
          </p:cNvPr>
          <p:cNvSpPr txBox="1">
            <a:spLocks/>
          </p:cNvSpPr>
          <p:nvPr userDrawn="1"/>
        </p:nvSpPr>
        <p:spPr>
          <a:xfrm>
            <a:off x="228600" y="6238478"/>
            <a:ext cx="3408218" cy="544512"/>
          </a:xfrm>
          <a:prstGeom prst="rect">
            <a:avLst/>
          </a:prstGeom>
        </p:spPr>
        <p:txBody>
          <a:bodyPr vert="horz" lIns="0" tIns="0" rIns="0" bIns="0" rtlCol="0" anchor="ctr"/>
          <a:lstStyle>
            <a:defPPr>
              <a:defRPr lang="da-DK"/>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defRPr/>
            </a:pPr>
            <a:r>
              <a:rPr lang="da-DK" sz="900">
                <a:solidFill>
                  <a:schemeClr val="bg2"/>
                </a:solidFill>
              </a:rPr>
              <a:t>Hvad er en EPD - og hvorfor er det </a:t>
            </a:r>
          </a:p>
          <a:p>
            <a:pPr algn="l">
              <a:defRPr/>
            </a:pPr>
            <a:r>
              <a:rPr lang="da-DK" sz="900">
                <a:solidFill>
                  <a:schemeClr val="bg2"/>
                </a:solidFill>
              </a:rPr>
              <a:t>en god idé at have 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700" b="0" i="0" u="none" strike="noStrike" kern="1200" cap="none" spc="0" normalizeH="0" baseline="0" noProof="0">
                <a:ln>
                  <a:noFill/>
                </a:ln>
                <a:solidFill>
                  <a:srgbClr val="797777"/>
                </a:solidFill>
                <a:effectLst/>
                <a:uLnTx/>
                <a:uFillTx/>
                <a:latin typeface="Arial" panose="020B0604020202020204"/>
                <a:ea typeface="+mn-ea"/>
                <a:cs typeface="+mn-cs"/>
              </a:rPr>
              <a:t>Maj 2023 </a:t>
            </a:r>
          </a:p>
        </p:txBody>
      </p:sp>
    </p:spTree>
    <p:extLst>
      <p:ext uri="{BB962C8B-B14F-4D97-AF65-F5344CB8AC3E}">
        <p14:creationId xmlns:p14="http://schemas.microsoft.com/office/powerpoint/2010/main" val="31298982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3_Title Slide">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BBC7DB-06E4-491F-9FD0-0B57591D7284}"/>
              </a:ext>
            </a:extLst>
          </p:cNvPr>
          <p:cNvSpPr>
            <a:spLocks noGrp="1"/>
          </p:cNvSpPr>
          <p:nvPr>
            <p:ph type="ctrTitle"/>
          </p:nvPr>
        </p:nvSpPr>
        <p:spPr>
          <a:xfrm>
            <a:off x="4469257" y="2681102"/>
            <a:ext cx="6349431" cy="1495794"/>
          </a:xfrm>
        </p:spPr>
        <p:txBody>
          <a:bodyPr wrap="square" anchor="b">
            <a:spAutoFit/>
          </a:bodyPr>
          <a:lstStyle>
            <a:lvl1pPr algn="l">
              <a:defRPr sz="5400">
                <a:solidFill>
                  <a:schemeClr val="bg1"/>
                </a:solidFill>
              </a:defRPr>
            </a:lvl1pPr>
          </a:lstStyle>
          <a:p>
            <a:r>
              <a:rPr lang="en-US"/>
              <a:t>Click to edit Master title style</a:t>
            </a:r>
            <a:endParaRPr lang="da-DK"/>
          </a:p>
        </p:txBody>
      </p:sp>
      <p:pic>
        <p:nvPicPr>
          <p:cNvPr id="19" name="Picture 18">
            <a:extLst>
              <a:ext uri="{FF2B5EF4-FFF2-40B4-BE49-F238E27FC236}">
                <a16:creationId xmlns:a16="http://schemas.microsoft.com/office/drawing/2014/main" id="{7A93BD94-F25A-4E5A-8425-B362A515CED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219489" y="2729805"/>
            <a:ext cx="6858000" cy="1398390"/>
          </a:xfrm>
          <a:prstGeom prst="rect">
            <a:avLst/>
          </a:prstGeom>
        </p:spPr>
      </p:pic>
      <p:sp>
        <p:nvSpPr>
          <p:cNvPr id="3" name="Footer Placeholder 3">
            <a:extLst>
              <a:ext uri="{FF2B5EF4-FFF2-40B4-BE49-F238E27FC236}">
                <a16:creationId xmlns:a16="http://schemas.microsoft.com/office/drawing/2014/main" id="{4D930D3B-9A18-211C-CC2F-62FDAB7DA9E7}"/>
              </a:ext>
            </a:extLst>
          </p:cNvPr>
          <p:cNvSpPr txBox="1">
            <a:spLocks/>
          </p:cNvSpPr>
          <p:nvPr userDrawn="1"/>
        </p:nvSpPr>
        <p:spPr>
          <a:xfrm>
            <a:off x="228600" y="6238478"/>
            <a:ext cx="3408218" cy="544512"/>
          </a:xfrm>
          <a:prstGeom prst="rect">
            <a:avLst/>
          </a:prstGeom>
        </p:spPr>
        <p:txBody>
          <a:bodyPr vert="horz" lIns="0" tIns="0" rIns="0" bIns="0" rtlCol="0" anchor="ctr"/>
          <a:lstStyle>
            <a:defPPr>
              <a:defRPr lang="da-DK"/>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defRPr/>
            </a:pPr>
            <a:r>
              <a:rPr lang="da-DK" sz="900">
                <a:solidFill>
                  <a:schemeClr val="bg2"/>
                </a:solidFill>
              </a:rPr>
              <a:t>Hvad er en EPD - og hvorfor er det </a:t>
            </a:r>
          </a:p>
          <a:p>
            <a:pPr algn="l">
              <a:defRPr/>
            </a:pPr>
            <a:r>
              <a:rPr lang="da-DK" sz="900">
                <a:solidFill>
                  <a:schemeClr val="bg2"/>
                </a:solidFill>
              </a:rPr>
              <a:t>en god idé at have en?</a:t>
            </a:r>
          </a:p>
          <a:p>
            <a:pPr algn="l">
              <a:defRPr/>
            </a:pPr>
            <a:r>
              <a:rPr lang="da-DK" sz="700">
                <a:solidFill>
                  <a:schemeClr val="bg1"/>
                </a:solidFill>
              </a:rPr>
              <a:t>Maj 2023 </a:t>
            </a:r>
          </a:p>
        </p:txBody>
      </p:sp>
    </p:spTree>
    <p:extLst>
      <p:ext uri="{BB962C8B-B14F-4D97-AF65-F5344CB8AC3E}">
        <p14:creationId xmlns:p14="http://schemas.microsoft.com/office/powerpoint/2010/main" val="26204761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obj" preserve="1">
  <p:cSld name="4_Title and Content">
    <p:bg>
      <p:bgPr>
        <a:solidFill>
          <a:schemeClr val="accent6"/>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5146AC9-8161-4D49-8369-AB8C521309A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4343400" y="2729805"/>
            <a:ext cx="6858000" cy="1398390"/>
          </a:xfrm>
          <a:prstGeom prst="rect">
            <a:avLst/>
          </a:prstGeom>
        </p:spPr>
      </p:pic>
      <p:sp>
        <p:nvSpPr>
          <p:cNvPr id="2" name="Title 1">
            <a:extLst>
              <a:ext uri="{FF2B5EF4-FFF2-40B4-BE49-F238E27FC236}">
                <a16:creationId xmlns:a16="http://schemas.microsoft.com/office/drawing/2014/main" id="{06F2C7ED-04BC-4616-AC34-7320D670EE66}"/>
              </a:ext>
            </a:extLst>
          </p:cNvPr>
          <p:cNvSpPr>
            <a:spLocks noGrp="1"/>
          </p:cNvSpPr>
          <p:nvPr>
            <p:ph type="title"/>
          </p:nvPr>
        </p:nvSpPr>
        <p:spPr>
          <a:xfrm>
            <a:off x="838800" y="1037690"/>
            <a:ext cx="5665342" cy="387798"/>
          </a:xfrm>
        </p:spPr>
        <p:txBody>
          <a:bodyPr>
            <a:spAutoFit/>
          </a:bodyPr>
          <a:lstStyle>
            <a:lvl1pPr>
              <a:defRPr sz="2800">
                <a:solidFill>
                  <a:schemeClr val="bg1"/>
                </a:solidFill>
              </a:defRPr>
            </a:lvl1pPr>
          </a:lstStyle>
          <a:p>
            <a:r>
              <a:rPr lang="en-US"/>
              <a:t>Click to edit Master title style</a:t>
            </a:r>
            <a:endParaRPr lang="da-DK"/>
          </a:p>
        </p:txBody>
      </p:sp>
      <p:sp>
        <p:nvSpPr>
          <p:cNvPr id="3" name="Content Placeholder 2">
            <a:extLst>
              <a:ext uri="{FF2B5EF4-FFF2-40B4-BE49-F238E27FC236}">
                <a16:creationId xmlns:a16="http://schemas.microsoft.com/office/drawing/2014/main" id="{3A950B1A-1228-4289-A65D-5837471D9669}"/>
              </a:ext>
            </a:extLst>
          </p:cNvPr>
          <p:cNvSpPr>
            <a:spLocks noGrp="1"/>
          </p:cNvSpPr>
          <p:nvPr>
            <p:ph idx="1"/>
          </p:nvPr>
        </p:nvSpPr>
        <p:spPr>
          <a:xfrm>
            <a:off x="838200" y="1825625"/>
            <a:ext cx="5665342" cy="1364476"/>
          </a:xfrm>
        </p:spPr>
        <p:txBody>
          <a:bodyPr>
            <a:spAutoFit/>
          </a:bodyPr>
          <a:lstStyle>
            <a:lvl1pPr marL="0" indent="0">
              <a:buFontTx/>
              <a:buNone/>
              <a:defRPr sz="1600">
                <a:solidFill>
                  <a:schemeClr val="bg1"/>
                </a:solidFill>
              </a:defRPr>
            </a:lvl1pPr>
            <a:lvl2pPr marL="457200" indent="0">
              <a:buFontTx/>
              <a:buNone/>
              <a:defRPr sz="1600">
                <a:solidFill>
                  <a:schemeClr val="bg1"/>
                </a:solidFill>
              </a:defRPr>
            </a:lvl2pPr>
            <a:lvl3pPr marL="914400" indent="0">
              <a:buFontTx/>
              <a:buNone/>
              <a:defRPr sz="1600">
                <a:solidFill>
                  <a:schemeClr val="bg1"/>
                </a:solidFill>
              </a:defRPr>
            </a:lvl3pPr>
            <a:lvl4pPr marL="1371600" indent="0">
              <a:buFontTx/>
              <a:buNone/>
              <a:defRPr sz="1600">
                <a:solidFill>
                  <a:schemeClr val="bg1"/>
                </a:solidFill>
              </a:defRPr>
            </a:lvl4pPr>
            <a:lvl5pPr marL="1828800" indent="0">
              <a:buFontTx/>
              <a:buNone/>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4" name="Footer Placeholder 3">
            <a:extLst>
              <a:ext uri="{FF2B5EF4-FFF2-40B4-BE49-F238E27FC236}">
                <a16:creationId xmlns:a16="http://schemas.microsoft.com/office/drawing/2014/main" id="{3BA446AB-48A2-28C2-2E66-336CC252E178}"/>
              </a:ext>
            </a:extLst>
          </p:cNvPr>
          <p:cNvSpPr txBox="1">
            <a:spLocks/>
          </p:cNvSpPr>
          <p:nvPr userDrawn="1"/>
        </p:nvSpPr>
        <p:spPr>
          <a:xfrm>
            <a:off x="228600" y="6238478"/>
            <a:ext cx="3408218" cy="544512"/>
          </a:xfrm>
          <a:prstGeom prst="rect">
            <a:avLst/>
          </a:prstGeom>
        </p:spPr>
        <p:txBody>
          <a:bodyPr vert="horz" lIns="0" tIns="0" rIns="0" bIns="0" rtlCol="0" anchor="ctr"/>
          <a:lstStyle>
            <a:defPPr>
              <a:defRPr lang="da-DK"/>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defRPr/>
            </a:pPr>
            <a:r>
              <a:rPr lang="da-DK" sz="900">
                <a:solidFill>
                  <a:schemeClr val="bg2"/>
                </a:solidFill>
              </a:rPr>
              <a:t>Hvad er en EPD - og hvorfor er det </a:t>
            </a:r>
          </a:p>
          <a:p>
            <a:pPr algn="l">
              <a:defRPr/>
            </a:pPr>
            <a:r>
              <a:rPr lang="da-DK" sz="900">
                <a:solidFill>
                  <a:schemeClr val="bg2"/>
                </a:solidFill>
              </a:rPr>
              <a:t>en god idé at have en?</a:t>
            </a:r>
          </a:p>
          <a:p>
            <a:pPr algn="l">
              <a:defRPr/>
            </a:pPr>
            <a:r>
              <a:rPr lang="da-DK" sz="700">
                <a:solidFill>
                  <a:schemeClr val="bg1"/>
                </a:solidFill>
              </a:rPr>
              <a:t>Maj 2023 </a:t>
            </a:r>
          </a:p>
        </p:txBody>
      </p:sp>
    </p:spTree>
    <p:extLst>
      <p:ext uri="{BB962C8B-B14F-4D97-AF65-F5344CB8AC3E}">
        <p14:creationId xmlns:p14="http://schemas.microsoft.com/office/powerpoint/2010/main" val="28323431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obj" preserve="1">
  <p:cSld name="10_Title and Content">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F2C7ED-04BC-4616-AC34-7320D670EE66}"/>
              </a:ext>
            </a:extLst>
          </p:cNvPr>
          <p:cNvSpPr>
            <a:spLocks noGrp="1"/>
          </p:cNvSpPr>
          <p:nvPr>
            <p:ph type="title"/>
          </p:nvPr>
        </p:nvSpPr>
        <p:spPr>
          <a:xfrm>
            <a:off x="838800" y="1037690"/>
            <a:ext cx="5665342" cy="387798"/>
          </a:xfrm>
        </p:spPr>
        <p:txBody>
          <a:bodyPr>
            <a:spAutoFit/>
          </a:bodyPr>
          <a:lstStyle>
            <a:lvl1pPr>
              <a:defRPr sz="2800">
                <a:solidFill>
                  <a:schemeClr val="bg1"/>
                </a:solidFill>
              </a:defRPr>
            </a:lvl1pPr>
          </a:lstStyle>
          <a:p>
            <a:r>
              <a:rPr lang="en-US"/>
              <a:t>Click to edit Master title style</a:t>
            </a:r>
            <a:endParaRPr lang="da-DK"/>
          </a:p>
        </p:txBody>
      </p:sp>
      <p:sp>
        <p:nvSpPr>
          <p:cNvPr id="3" name="Content Placeholder 2">
            <a:extLst>
              <a:ext uri="{FF2B5EF4-FFF2-40B4-BE49-F238E27FC236}">
                <a16:creationId xmlns:a16="http://schemas.microsoft.com/office/drawing/2014/main" id="{3A950B1A-1228-4289-A65D-5837471D9669}"/>
              </a:ext>
            </a:extLst>
          </p:cNvPr>
          <p:cNvSpPr>
            <a:spLocks noGrp="1"/>
          </p:cNvSpPr>
          <p:nvPr>
            <p:ph idx="1"/>
          </p:nvPr>
        </p:nvSpPr>
        <p:spPr>
          <a:xfrm>
            <a:off x="838200" y="1825625"/>
            <a:ext cx="4447032" cy="1364476"/>
          </a:xfrm>
        </p:spPr>
        <p:txBody>
          <a:bodyPr wrap="square">
            <a:spAutoFit/>
          </a:bodyPr>
          <a:lstStyle>
            <a:lvl1pPr marL="0" indent="0">
              <a:buFontTx/>
              <a:buNone/>
              <a:defRPr sz="1600">
                <a:solidFill>
                  <a:schemeClr val="bg1"/>
                </a:solidFill>
              </a:defRPr>
            </a:lvl1pPr>
            <a:lvl2pPr marL="457200" indent="0">
              <a:buFontTx/>
              <a:buNone/>
              <a:defRPr sz="1600">
                <a:solidFill>
                  <a:schemeClr val="bg1"/>
                </a:solidFill>
              </a:defRPr>
            </a:lvl2pPr>
            <a:lvl3pPr marL="914400" indent="0">
              <a:buFontTx/>
              <a:buNone/>
              <a:defRPr sz="1600">
                <a:solidFill>
                  <a:schemeClr val="bg1"/>
                </a:solidFill>
              </a:defRPr>
            </a:lvl3pPr>
            <a:lvl4pPr marL="1371600" indent="0">
              <a:buFontTx/>
              <a:buNone/>
              <a:defRPr sz="1600">
                <a:solidFill>
                  <a:schemeClr val="bg1"/>
                </a:solidFill>
              </a:defRPr>
            </a:lvl4pPr>
            <a:lvl5pPr marL="1828800" indent="0">
              <a:buFontTx/>
              <a:buNone/>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4" name="Content Placeholder 2">
            <a:extLst>
              <a:ext uri="{FF2B5EF4-FFF2-40B4-BE49-F238E27FC236}">
                <a16:creationId xmlns:a16="http://schemas.microsoft.com/office/drawing/2014/main" id="{AEF5C35D-7D0D-CC83-F291-5EC7BE81618D}"/>
              </a:ext>
            </a:extLst>
          </p:cNvPr>
          <p:cNvSpPr>
            <a:spLocks noGrp="1"/>
          </p:cNvSpPr>
          <p:nvPr>
            <p:ph idx="11"/>
          </p:nvPr>
        </p:nvSpPr>
        <p:spPr>
          <a:xfrm>
            <a:off x="6096000" y="1825625"/>
            <a:ext cx="4447032" cy="1364476"/>
          </a:xfrm>
        </p:spPr>
        <p:txBody>
          <a:bodyPr wrap="square">
            <a:spAutoFit/>
          </a:bodyPr>
          <a:lstStyle>
            <a:lvl1pPr marL="0" indent="0">
              <a:buFontTx/>
              <a:buNone/>
              <a:defRPr sz="1600">
                <a:solidFill>
                  <a:schemeClr val="bg1"/>
                </a:solidFill>
              </a:defRPr>
            </a:lvl1pPr>
            <a:lvl2pPr marL="457200" indent="0">
              <a:buFontTx/>
              <a:buNone/>
              <a:defRPr sz="1600">
                <a:solidFill>
                  <a:schemeClr val="bg1"/>
                </a:solidFill>
              </a:defRPr>
            </a:lvl2pPr>
            <a:lvl3pPr marL="914400" indent="0">
              <a:buFontTx/>
              <a:buNone/>
              <a:defRPr sz="1600">
                <a:solidFill>
                  <a:schemeClr val="bg1"/>
                </a:solidFill>
              </a:defRPr>
            </a:lvl3pPr>
            <a:lvl4pPr marL="1371600" indent="0">
              <a:buFontTx/>
              <a:buNone/>
              <a:defRPr sz="1600">
                <a:solidFill>
                  <a:schemeClr val="bg1"/>
                </a:solidFill>
              </a:defRPr>
            </a:lvl4pPr>
            <a:lvl5pPr marL="1828800" indent="0">
              <a:buFontTx/>
              <a:buNone/>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6" name="Footer Placeholder 3">
            <a:extLst>
              <a:ext uri="{FF2B5EF4-FFF2-40B4-BE49-F238E27FC236}">
                <a16:creationId xmlns:a16="http://schemas.microsoft.com/office/drawing/2014/main" id="{0597EF1F-29DC-F633-A423-A86B83FAF02C}"/>
              </a:ext>
            </a:extLst>
          </p:cNvPr>
          <p:cNvSpPr txBox="1">
            <a:spLocks/>
          </p:cNvSpPr>
          <p:nvPr userDrawn="1"/>
        </p:nvSpPr>
        <p:spPr>
          <a:xfrm>
            <a:off x="228600" y="6238478"/>
            <a:ext cx="3408218" cy="544512"/>
          </a:xfrm>
          <a:prstGeom prst="rect">
            <a:avLst/>
          </a:prstGeom>
        </p:spPr>
        <p:txBody>
          <a:bodyPr vert="horz" lIns="0" tIns="0" rIns="0" bIns="0" rtlCol="0" anchor="ctr"/>
          <a:lstStyle>
            <a:defPPr>
              <a:defRPr lang="da-DK"/>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defRPr/>
            </a:pPr>
            <a:r>
              <a:rPr lang="da-DK" sz="900">
                <a:solidFill>
                  <a:schemeClr val="bg2"/>
                </a:solidFill>
              </a:rPr>
              <a:t>Hvad er en EPD - og hvorfor er det </a:t>
            </a:r>
          </a:p>
          <a:p>
            <a:pPr algn="l">
              <a:defRPr/>
            </a:pPr>
            <a:r>
              <a:rPr lang="da-DK" sz="900">
                <a:solidFill>
                  <a:schemeClr val="bg2"/>
                </a:solidFill>
              </a:rPr>
              <a:t>en god idé at have en?</a:t>
            </a:r>
          </a:p>
          <a:p>
            <a:pPr algn="l">
              <a:defRPr/>
            </a:pPr>
            <a:r>
              <a:rPr lang="da-DK" sz="700">
                <a:solidFill>
                  <a:schemeClr val="bg1"/>
                </a:solidFill>
              </a:rPr>
              <a:t>Maj 2023 </a:t>
            </a:r>
          </a:p>
        </p:txBody>
      </p:sp>
    </p:spTree>
    <p:extLst>
      <p:ext uri="{BB962C8B-B14F-4D97-AF65-F5344CB8AC3E}">
        <p14:creationId xmlns:p14="http://schemas.microsoft.com/office/powerpoint/2010/main" val="8456628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15_Title and Content">
    <p:bg>
      <p:bgPr>
        <a:solidFill>
          <a:schemeClr val="accent6"/>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A950B1A-1228-4289-A65D-5837471D9669}"/>
              </a:ext>
            </a:extLst>
          </p:cNvPr>
          <p:cNvSpPr>
            <a:spLocks noGrp="1"/>
          </p:cNvSpPr>
          <p:nvPr>
            <p:ph idx="1"/>
          </p:nvPr>
        </p:nvSpPr>
        <p:spPr>
          <a:xfrm>
            <a:off x="838200" y="1730547"/>
            <a:ext cx="5348591" cy="234744"/>
          </a:xfrm>
        </p:spPr>
        <p:txBody>
          <a:bodyPr wrap="square">
            <a:spAutoFit/>
          </a:bodyPr>
          <a:lstStyle>
            <a:lvl1pPr marL="0" indent="0">
              <a:lnSpc>
                <a:spcPct val="120000"/>
              </a:lnSpc>
              <a:buFontTx/>
              <a:buNone/>
              <a:defRPr sz="1400">
                <a:solidFill>
                  <a:schemeClr val="bg1"/>
                </a:solidFill>
              </a:defRPr>
            </a:lvl1pPr>
            <a:lvl2pPr marL="457200" indent="0">
              <a:buFontTx/>
              <a:buNone/>
              <a:defRPr sz="1800"/>
            </a:lvl2pPr>
            <a:lvl3pPr marL="914400" indent="0">
              <a:buFontTx/>
              <a:buNone/>
              <a:defRPr sz="1800"/>
            </a:lvl3pPr>
            <a:lvl4pPr marL="1371600" indent="0">
              <a:buFontTx/>
              <a:buNone/>
              <a:defRPr sz="1800"/>
            </a:lvl4pPr>
            <a:lvl5pPr marL="1828800" indent="0">
              <a:buFontTx/>
              <a:buNone/>
              <a:defRPr sz="1800"/>
            </a:lvl5pPr>
          </a:lstStyle>
          <a:p>
            <a:pPr lvl="0"/>
            <a:r>
              <a:rPr lang="en-US"/>
              <a:t>Click to edit Master text </a:t>
            </a:r>
            <a:endParaRPr lang="da-DK"/>
          </a:p>
        </p:txBody>
      </p:sp>
      <p:sp>
        <p:nvSpPr>
          <p:cNvPr id="78" name="Text Placeholder 77">
            <a:extLst>
              <a:ext uri="{FF2B5EF4-FFF2-40B4-BE49-F238E27FC236}">
                <a16:creationId xmlns:a16="http://schemas.microsoft.com/office/drawing/2014/main" id="{08208E0D-CCA2-44AE-9FFC-DB80493318E5}"/>
              </a:ext>
            </a:extLst>
          </p:cNvPr>
          <p:cNvSpPr>
            <a:spLocks noGrp="1"/>
          </p:cNvSpPr>
          <p:nvPr>
            <p:ph type="body" sz="quarter" idx="16"/>
          </p:nvPr>
        </p:nvSpPr>
        <p:spPr>
          <a:xfrm>
            <a:off x="838200" y="769938"/>
            <a:ext cx="5348591" cy="850900"/>
          </a:xfrm>
        </p:spPr>
        <p:txBody>
          <a:bodyPr>
            <a:noAutofit/>
          </a:bodyPr>
          <a:lstStyle>
            <a:lvl1pPr marL="0" indent="0">
              <a:buFontTx/>
              <a:buNone/>
              <a:defRPr sz="2800">
                <a:solidFill>
                  <a:schemeClr val="bg1"/>
                </a:solidFill>
              </a:defRPr>
            </a:lvl1pPr>
            <a:lvl2pPr marL="457200" indent="0">
              <a:buFontTx/>
              <a:buNone/>
              <a:defRPr sz="2400">
                <a:solidFill>
                  <a:schemeClr val="bg2"/>
                </a:solidFill>
              </a:defRPr>
            </a:lvl2pPr>
            <a:lvl3pPr marL="914400" indent="0">
              <a:buFontTx/>
              <a:buNone/>
              <a:defRPr sz="2400">
                <a:solidFill>
                  <a:schemeClr val="bg2"/>
                </a:solidFill>
              </a:defRPr>
            </a:lvl3pPr>
            <a:lvl4pPr marL="1371600" indent="0">
              <a:buFontTx/>
              <a:buNone/>
              <a:defRPr sz="2400">
                <a:solidFill>
                  <a:schemeClr val="bg2"/>
                </a:solidFill>
              </a:defRPr>
            </a:lvl4pPr>
            <a:lvl5pPr marL="1828800" indent="0">
              <a:buFontTx/>
              <a:buNone/>
              <a:defRPr sz="2400">
                <a:solidFill>
                  <a:schemeClr val="bg2"/>
                </a:solidFill>
              </a:defRPr>
            </a:lvl5pPr>
          </a:lstStyle>
          <a:p>
            <a:pPr lvl="0"/>
            <a:r>
              <a:rPr lang="en-US"/>
              <a:t>Click to edit Master </a:t>
            </a:r>
            <a:endParaRPr lang="da-DK"/>
          </a:p>
        </p:txBody>
      </p:sp>
      <p:sp>
        <p:nvSpPr>
          <p:cNvPr id="5" name="Footer Placeholder 3">
            <a:extLst>
              <a:ext uri="{FF2B5EF4-FFF2-40B4-BE49-F238E27FC236}">
                <a16:creationId xmlns:a16="http://schemas.microsoft.com/office/drawing/2014/main" id="{011FA2D2-9B68-BAFA-519D-6D9C9DF1CDA4}"/>
              </a:ext>
            </a:extLst>
          </p:cNvPr>
          <p:cNvSpPr txBox="1">
            <a:spLocks/>
          </p:cNvSpPr>
          <p:nvPr userDrawn="1"/>
        </p:nvSpPr>
        <p:spPr>
          <a:xfrm>
            <a:off x="228600" y="6238478"/>
            <a:ext cx="3408218" cy="544512"/>
          </a:xfrm>
          <a:prstGeom prst="rect">
            <a:avLst/>
          </a:prstGeom>
        </p:spPr>
        <p:txBody>
          <a:bodyPr vert="horz" lIns="0" tIns="0" rIns="0" bIns="0" rtlCol="0" anchor="ctr"/>
          <a:lstStyle>
            <a:defPPr>
              <a:defRPr lang="da-DK"/>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defRPr/>
            </a:pPr>
            <a:r>
              <a:rPr lang="da-DK" sz="900">
                <a:solidFill>
                  <a:schemeClr val="bg2"/>
                </a:solidFill>
              </a:rPr>
              <a:t>Hvad er en EPD - og hvorfor er det </a:t>
            </a:r>
          </a:p>
          <a:p>
            <a:pPr algn="l">
              <a:defRPr/>
            </a:pPr>
            <a:r>
              <a:rPr lang="da-DK" sz="900">
                <a:solidFill>
                  <a:schemeClr val="bg2"/>
                </a:solidFill>
              </a:rPr>
              <a:t>en god idé at have en?</a:t>
            </a:r>
          </a:p>
          <a:p>
            <a:pPr algn="l">
              <a:defRPr/>
            </a:pPr>
            <a:r>
              <a:rPr lang="da-DK" sz="700">
                <a:solidFill>
                  <a:schemeClr val="bg1"/>
                </a:solidFill>
              </a:rPr>
              <a:t>Maj 2023 </a:t>
            </a:r>
          </a:p>
        </p:txBody>
      </p:sp>
    </p:spTree>
    <p:extLst>
      <p:ext uri="{BB962C8B-B14F-4D97-AF65-F5344CB8AC3E}">
        <p14:creationId xmlns:p14="http://schemas.microsoft.com/office/powerpoint/2010/main" val="8885344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5_Indhold Slide">
    <p:bg>
      <p:bgPr>
        <a:solidFill>
          <a:schemeClr val="accent2"/>
        </a:solidFill>
        <a:effectLst/>
      </p:bgPr>
    </p:bg>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7A93BD94-F25A-4E5A-8425-B362A515CED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219489" y="2729805"/>
            <a:ext cx="6858000" cy="1398390"/>
          </a:xfrm>
          <a:prstGeom prst="rect">
            <a:avLst/>
          </a:prstGeom>
        </p:spPr>
      </p:pic>
      <p:sp>
        <p:nvSpPr>
          <p:cNvPr id="16" name="Content Placeholder 15">
            <a:extLst>
              <a:ext uri="{FF2B5EF4-FFF2-40B4-BE49-F238E27FC236}">
                <a16:creationId xmlns:a16="http://schemas.microsoft.com/office/drawing/2014/main" id="{18D6CA34-F2EF-F209-1C01-16C092C40BE8}"/>
              </a:ext>
            </a:extLst>
          </p:cNvPr>
          <p:cNvSpPr>
            <a:spLocks noGrp="1"/>
          </p:cNvSpPr>
          <p:nvPr>
            <p:ph sz="quarter" idx="19"/>
          </p:nvPr>
        </p:nvSpPr>
        <p:spPr>
          <a:xfrm>
            <a:off x="4468813" y="3273425"/>
            <a:ext cx="6924675" cy="2689225"/>
          </a:xfrm>
        </p:spPr>
        <p:txBody>
          <a:bodyPr/>
          <a:lstStyle>
            <a:lvl1pPr marL="0" indent="0">
              <a:buNone/>
              <a:defRPr>
                <a:solidFill>
                  <a:schemeClr val="bg1"/>
                </a:solidFill>
              </a:defRPr>
            </a:lvl1pPr>
          </a:lstStyle>
          <a:p>
            <a:pPr lvl="0"/>
            <a:r>
              <a:rPr lang="en-US"/>
              <a:t>Click to edit Master text styles</a:t>
            </a:r>
          </a:p>
        </p:txBody>
      </p:sp>
      <p:sp>
        <p:nvSpPr>
          <p:cNvPr id="20" name="Text Placeholder 19">
            <a:extLst>
              <a:ext uri="{FF2B5EF4-FFF2-40B4-BE49-F238E27FC236}">
                <a16:creationId xmlns:a16="http://schemas.microsoft.com/office/drawing/2014/main" id="{52A1E167-72FF-EED4-A9A6-4D4946ED1927}"/>
              </a:ext>
            </a:extLst>
          </p:cNvPr>
          <p:cNvSpPr>
            <a:spLocks noGrp="1"/>
          </p:cNvSpPr>
          <p:nvPr>
            <p:ph type="body" sz="quarter" idx="20" hasCustomPrompt="1"/>
          </p:nvPr>
        </p:nvSpPr>
        <p:spPr>
          <a:xfrm>
            <a:off x="4468813" y="1746250"/>
            <a:ext cx="6924675" cy="1312863"/>
          </a:xfrm>
        </p:spPr>
        <p:txBody>
          <a:bodyPr>
            <a:noAutofit/>
          </a:bodyPr>
          <a:lstStyle>
            <a:lvl1pPr marL="0" indent="0">
              <a:buNone/>
              <a:defRPr sz="5400">
                <a:solidFill>
                  <a:schemeClr val="bg1"/>
                </a:solidFill>
              </a:defRPr>
            </a:lvl1pPr>
          </a:lstStyle>
          <a:p>
            <a:pPr lvl="0"/>
            <a:r>
              <a:rPr lang="en-US" err="1"/>
              <a:t>Indhold</a:t>
            </a:r>
            <a:endParaRPr lang="en-US"/>
          </a:p>
        </p:txBody>
      </p:sp>
      <p:sp>
        <p:nvSpPr>
          <p:cNvPr id="21" name="Footer Placeholder 3">
            <a:extLst>
              <a:ext uri="{FF2B5EF4-FFF2-40B4-BE49-F238E27FC236}">
                <a16:creationId xmlns:a16="http://schemas.microsoft.com/office/drawing/2014/main" id="{614995D4-9289-CEF2-2594-60FFCC6BC65A}"/>
              </a:ext>
            </a:extLst>
          </p:cNvPr>
          <p:cNvSpPr txBox="1">
            <a:spLocks/>
          </p:cNvSpPr>
          <p:nvPr userDrawn="1"/>
        </p:nvSpPr>
        <p:spPr>
          <a:xfrm>
            <a:off x="228600" y="6238478"/>
            <a:ext cx="3408218" cy="544512"/>
          </a:xfrm>
          <a:prstGeom prst="rect">
            <a:avLst/>
          </a:prstGeom>
        </p:spPr>
        <p:txBody>
          <a:bodyPr vert="horz" lIns="0" tIns="0" rIns="0" bIns="0" rtlCol="0" anchor="ctr"/>
          <a:lstStyle>
            <a:defPPr>
              <a:defRPr lang="da-DK"/>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defRPr/>
            </a:pPr>
            <a:r>
              <a:rPr lang="da-DK" sz="900">
                <a:solidFill>
                  <a:schemeClr val="bg2"/>
                </a:solidFill>
              </a:rPr>
              <a:t>Hvad er en EPD - og hvorfor er det </a:t>
            </a:r>
          </a:p>
          <a:p>
            <a:pPr algn="l">
              <a:defRPr/>
            </a:pPr>
            <a:r>
              <a:rPr lang="da-DK" sz="900">
                <a:solidFill>
                  <a:schemeClr val="bg2"/>
                </a:solidFill>
              </a:rPr>
              <a:t>en god idé at have en?</a:t>
            </a:r>
          </a:p>
          <a:p>
            <a:pPr algn="l">
              <a:defRPr/>
            </a:pPr>
            <a:r>
              <a:rPr lang="da-DK" sz="700">
                <a:solidFill>
                  <a:schemeClr val="bg1"/>
                </a:solidFill>
              </a:rPr>
              <a:t>Maj 2023 </a:t>
            </a:r>
          </a:p>
        </p:txBody>
      </p:sp>
    </p:spTree>
    <p:extLst>
      <p:ext uri="{BB962C8B-B14F-4D97-AF65-F5344CB8AC3E}">
        <p14:creationId xmlns:p14="http://schemas.microsoft.com/office/powerpoint/2010/main" val="4869683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4_Title Slide">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BBC7DB-06E4-491F-9FD0-0B57591D7284}"/>
              </a:ext>
            </a:extLst>
          </p:cNvPr>
          <p:cNvSpPr>
            <a:spLocks noGrp="1"/>
          </p:cNvSpPr>
          <p:nvPr>
            <p:ph type="ctrTitle"/>
          </p:nvPr>
        </p:nvSpPr>
        <p:spPr>
          <a:xfrm>
            <a:off x="4469257" y="2681102"/>
            <a:ext cx="6349431" cy="1495794"/>
          </a:xfrm>
        </p:spPr>
        <p:txBody>
          <a:bodyPr wrap="square" anchor="b">
            <a:spAutoFit/>
          </a:bodyPr>
          <a:lstStyle>
            <a:lvl1pPr algn="l">
              <a:defRPr sz="5400">
                <a:solidFill>
                  <a:schemeClr val="bg1"/>
                </a:solidFill>
              </a:defRPr>
            </a:lvl1pPr>
          </a:lstStyle>
          <a:p>
            <a:r>
              <a:rPr lang="en-US"/>
              <a:t>Click to edit Master title style</a:t>
            </a:r>
            <a:endParaRPr lang="da-DK"/>
          </a:p>
        </p:txBody>
      </p:sp>
      <p:pic>
        <p:nvPicPr>
          <p:cNvPr id="19" name="Picture 18">
            <a:extLst>
              <a:ext uri="{FF2B5EF4-FFF2-40B4-BE49-F238E27FC236}">
                <a16:creationId xmlns:a16="http://schemas.microsoft.com/office/drawing/2014/main" id="{7A93BD94-F25A-4E5A-8425-B362A515CED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219489" y="2729805"/>
            <a:ext cx="6858000" cy="1398390"/>
          </a:xfrm>
          <a:prstGeom prst="rect">
            <a:avLst/>
          </a:prstGeom>
        </p:spPr>
      </p:pic>
      <p:sp>
        <p:nvSpPr>
          <p:cNvPr id="3" name="Footer Placeholder 3">
            <a:extLst>
              <a:ext uri="{FF2B5EF4-FFF2-40B4-BE49-F238E27FC236}">
                <a16:creationId xmlns:a16="http://schemas.microsoft.com/office/drawing/2014/main" id="{8E213211-2C90-4F7A-442C-FDA2443B848B}"/>
              </a:ext>
            </a:extLst>
          </p:cNvPr>
          <p:cNvSpPr txBox="1">
            <a:spLocks/>
          </p:cNvSpPr>
          <p:nvPr userDrawn="1"/>
        </p:nvSpPr>
        <p:spPr>
          <a:xfrm>
            <a:off x="228600" y="6238478"/>
            <a:ext cx="3408218" cy="544512"/>
          </a:xfrm>
          <a:prstGeom prst="rect">
            <a:avLst/>
          </a:prstGeom>
        </p:spPr>
        <p:txBody>
          <a:bodyPr vert="horz" lIns="0" tIns="0" rIns="0" bIns="0" rtlCol="0" anchor="ctr"/>
          <a:lstStyle>
            <a:defPPr>
              <a:defRPr lang="da-DK"/>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defRPr/>
            </a:pPr>
            <a:r>
              <a:rPr lang="da-DK" sz="900">
                <a:solidFill>
                  <a:schemeClr val="bg2"/>
                </a:solidFill>
              </a:rPr>
              <a:t>Hvad er en EPD - og hvorfor er det </a:t>
            </a:r>
          </a:p>
          <a:p>
            <a:pPr algn="l">
              <a:defRPr/>
            </a:pPr>
            <a:r>
              <a:rPr lang="da-DK" sz="900">
                <a:solidFill>
                  <a:schemeClr val="bg2"/>
                </a:solidFill>
              </a:rPr>
              <a:t>en god idé at have en?</a:t>
            </a:r>
          </a:p>
          <a:p>
            <a:pPr algn="l">
              <a:defRPr/>
            </a:pPr>
            <a:r>
              <a:rPr lang="da-DK" sz="700">
                <a:solidFill>
                  <a:schemeClr val="bg1"/>
                </a:solidFill>
              </a:rPr>
              <a:t>Maj 2023 </a:t>
            </a:r>
          </a:p>
        </p:txBody>
      </p:sp>
    </p:spTree>
    <p:extLst>
      <p:ext uri="{BB962C8B-B14F-4D97-AF65-F5344CB8AC3E}">
        <p14:creationId xmlns:p14="http://schemas.microsoft.com/office/powerpoint/2010/main" val="4399446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5_Title and Content">
    <p:bg>
      <p:bgPr>
        <a:solidFill>
          <a:schemeClr val="accent2"/>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5146AC9-8161-4D49-8369-AB8C521309A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4343400" y="2729805"/>
            <a:ext cx="6858000" cy="1398390"/>
          </a:xfrm>
          <a:prstGeom prst="rect">
            <a:avLst/>
          </a:prstGeom>
        </p:spPr>
      </p:pic>
      <p:sp>
        <p:nvSpPr>
          <p:cNvPr id="2" name="Title 1">
            <a:extLst>
              <a:ext uri="{FF2B5EF4-FFF2-40B4-BE49-F238E27FC236}">
                <a16:creationId xmlns:a16="http://schemas.microsoft.com/office/drawing/2014/main" id="{06F2C7ED-04BC-4616-AC34-7320D670EE66}"/>
              </a:ext>
            </a:extLst>
          </p:cNvPr>
          <p:cNvSpPr>
            <a:spLocks noGrp="1"/>
          </p:cNvSpPr>
          <p:nvPr>
            <p:ph type="title"/>
          </p:nvPr>
        </p:nvSpPr>
        <p:spPr>
          <a:xfrm>
            <a:off x="838800" y="1037690"/>
            <a:ext cx="5665342" cy="387798"/>
          </a:xfrm>
        </p:spPr>
        <p:txBody>
          <a:bodyPr>
            <a:spAutoFit/>
          </a:bodyPr>
          <a:lstStyle>
            <a:lvl1pPr>
              <a:defRPr sz="2800">
                <a:solidFill>
                  <a:schemeClr val="bg1"/>
                </a:solidFill>
              </a:defRPr>
            </a:lvl1pPr>
          </a:lstStyle>
          <a:p>
            <a:r>
              <a:rPr lang="en-US"/>
              <a:t>Click to edit Master title style</a:t>
            </a:r>
            <a:endParaRPr lang="da-DK"/>
          </a:p>
        </p:txBody>
      </p:sp>
      <p:sp>
        <p:nvSpPr>
          <p:cNvPr id="3" name="Content Placeholder 2">
            <a:extLst>
              <a:ext uri="{FF2B5EF4-FFF2-40B4-BE49-F238E27FC236}">
                <a16:creationId xmlns:a16="http://schemas.microsoft.com/office/drawing/2014/main" id="{3A950B1A-1228-4289-A65D-5837471D9669}"/>
              </a:ext>
            </a:extLst>
          </p:cNvPr>
          <p:cNvSpPr>
            <a:spLocks noGrp="1"/>
          </p:cNvSpPr>
          <p:nvPr>
            <p:ph idx="1"/>
          </p:nvPr>
        </p:nvSpPr>
        <p:spPr>
          <a:xfrm>
            <a:off x="838200" y="1825625"/>
            <a:ext cx="5665342" cy="1364476"/>
          </a:xfrm>
        </p:spPr>
        <p:txBody>
          <a:bodyPr>
            <a:spAutoFit/>
          </a:bodyPr>
          <a:lstStyle>
            <a:lvl1pPr marL="0" indent="0">
              <a:buFontTx/>
              <a:buNone/>
              <a:defRPr sz="1600">
                <a:solidFill>
                  <a:schemeClr val="bg1"/>
                </a:solidFill>
              </a:defRPr>
            </a:lvl1pPr>
            <a:lvl2pPr marL="457200" indent="0">
              <a:buFontTx/>
              <a:buNone/>
              <a:defRPr sz="1600">
                <a:solidFill>
                  <a:schemeClr val="bg1"/>
                </a:solidFill>
              </a:defRPr>
            </a:lvl2pPr>
            <a:lvl3pPr marL="914400" indent="0">
              <a:buFontTx/>
              <a:buNone/>
              <a:defRPr sz="1600">
                <a:solidFill>
                  <a:schemeClr val="bg1"/>
                </a:solidFill>
              </a:defRPr>
            </a:lvl3pPr>
            <a:lvl4pPr marL="1371600" indent="0">
              <a:buFontTx/>
              <a:buNone/>
              <a:defRPr sz="1600">
                <a:solidFill>
                  <a:schemeClr val="bg1"/>
                </a:solidFill>
              </a:defRPr>
            </a:lvl4pPr>
            <a:lvl5pPr marL="1828800" indent="0">
              <a:buFontTx/>
              <a:buNone/>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4" name="Footer Placeholder 3">
            <a:extLst>
              <a:ext uri="{FF2B5EF4-FFF2-40B4-BE49-F238E27FC236}">
                <a16:creationId xmlns:a16="http://schemas.microsoft.com/office/drawing/2014/main" id="{8F8C9689-0020-A5E0-8875-E5EF38682F98}"/>
              </a:ext>
            </a:extLst>
          </p:cNvPr>
          <p:cNvSpPr txBox="1">
            <a:spLocks/>
          </p:cNvSpPr>
          <p:nvPr userDrawn="1"/>
        </p:nvSpPr>
        <p:spPr>
          <a:xfrm>
            <a:off x="228600" y="6238478"/>
            <a:ext cx="3408218" cy="544512"/>
          </a:xfrm>
          <a:prstGeom prst="rect">
            <a:avLst/>
          </a:prstGeom>
        </p:spPr>
        <p:txBody>
          <a:bodyPr vert="horz" lIns="0" tIns="0" rIns="0" bIns="0" rtlCol="0" anchor="ctr"/>
          <a:lstStyle>
            <a:defPPr>
              <a:defRPr lang="da-DK"/>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defRPr/>
            </a:pPr>
            <a:r>
              <a:rPr lang="da-DK" sz="900">
                <a:solidFill>
                  <a:schemeClr val="bg2"/>
                </a:solidFill>
              </a:rPr>
              <a:t>Hvad er en EPD - og hvorfor er det </a:t>
            </a:r>
          </a:p>
          <a:p>
            <a:pPr algn="l">
              <a:defRPr/>
            </a:pPr>
            <a:r>
              <a:rPr lang="da-DK" sz="900">
                <a:solidFill>
                  <a:schemeClr val="bg2"/>
                </a:solidFill>
              </a:rPr>
              <a:t>en god idé at have en?</a:t>
            </a:r>
          </a:p>
          <a:p>
            <a:pPr algn="l">
              <a:defRPr/>
            </a:pPr>
            <a:r>
              <a:rPr lang="da-DK" sz="700">
                <a:solidFill>
                  <a:schemeClr val="bg1"/>
                </a:solidFill>
              </a:rPr>
              <a:t>Maj 2023 </a:t>
            </a:r>
          </a:p>
        </p:txBody>
      </p:sp>
    </p:spTree>
    <p:extLst>
      <p:ext uri="{BB962C8B-B14F-4D97-AF65-F5344CB8AC3E}">
        <p14:creationId xmlns:p14="http://schemas.microsoft.com/office/powerpoint/2010/main" val="12021002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11_Title and Content">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F2C7ED-04BC-4616-AC34-7320D670EE66}"/>
              </a:ext>
            </a:extLst>
          </p:cNvPr>
          <p:cNvSpPr>
            <a:spLocks noGrp="1"/>
          </p:cNvSpPr>
          <p:nvPr>
            <p:ph type="title"/>
          </p:nvPr>
        </p:nvSpPr>
        <p:spPr>
          <a:xfrm>
            <a:off x="838800" y="1037690"/>
            <a:ext cx="5665342" cy="387798"/>
          </a:xfrm>
        </p:spPr>
        <p:txBody>
          <a:bodyPr>
            <a:spAutoFit/>
          </a:bodyPr>
          <a:lstStyle>
            <a:lvl1pPr>
              <a:defRPr sz="2800">
                <a:solidFill>
                  <a:schemeClr val="bg1"/>
                </a:solidFill>
              </a:defRPr>
            </a:lvl1pPr>
          </a:lstStyle>
          <a:p>
            <a:r>
              <a:rPr lang="en-US"/>
              <a:t>Click to edit Master title style</a:t>
            </a:r>
            <a:endParaRPr lang="da-DK"/>
          </a:p>
        </p:txBody>
      </p:sp>
      <p:sp>
        <p:nvSpPr>
          <p:cNvPr id="3" name="Content Placeholder 2">
            <a:extLst>
              <a:ext uri="{FF2B5EF4-FFF2-40B4-BE49-F238E27FC236}">
                <a16:creationId xmlns:a16="http://schemas.microsoft.com/office/drawing/2014/main" id="{3A950B1A-1228-4289-A65D-5837471D9669}"/>
              </a:ext>
            </a:extLst>
          </p:cNvPr>
          <p:cNvSpPr>
            <a:spLocks noGrp="1"/>
          </p:cNvSpPr>
          <p:nvPr>
            <p:ph idx="1"/>
          </p:nvPr>
        </p:nvSpPr>
        <p:spPr>
          <a:xfrm>
            <a:off x="838200" y="1825625"/>
            <a:ext cx="4447032" cy="1364476"/>
          </a:xfrm>
        </p:spPr>
        <p:txBody>
          <a:bodyPr wrap="square">
            <a:spAutoFit/>
          </a:bodyPr>
          <a:lstStyle>
            <a:lvl1pPr marL="0" indent="0">
              <a:buFontTx/>
              <a:buNone/>
              <a:defRPr sz="1600">
                <a:solidFill>
                  <a:schemeClr val="bg1"/>
                </a:solidFill>
              </a:defRPr>
            </a:lvl1pPr>
            <a:lvl2pPr marL="457200" indent="0">
              <a:buFontTx/>
              <a:buNone/>
              <a:defRPr sz="1600">
                <a:solidFill>
                  <a:schemeClr val="bg1"/>
                </a:solidFill>
              </a:defRPr>
            </a:lvl2pPr>
            <a:lvl3pPr marL="914400" indent="0">
              <a:buFontTx/>
              <a:buNone/>
              <a:defRPr sz="1600">
                <a:solidFill>
                  <a:schemeClr val="bg1"/>
                </a:solidFill>
              </a:defRPr>
            </a:lvl3pPr>
            <a:lvl4pPr marL="1371600" indent="0">
              <a:buFontTx/>
              <a:buNone/>
              <a:defRPr sz="1600">
                <a:solidFill>
                  <a:schemeClr val="bg1"/>
                </a:solidFill>
              </a:defRPr>
            </a:lvl4pPr>
            <a:lvl5pPr marL="1828800" indent="0">
              <a:buFontTx/>
              <a:buNone/>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4" name="Content Placeholder 2">
            <a:extLst>
              <a:ext uri="{FF2B5EF4-FFF2-40B4-BE49-F238E27FC236}">
                <a16:creationId xmlns:a16="http://schemas.microsoft.com/office/drawing/2014/main" id="{AEF5C35D-7D0D-CC83-F291-5EC7BE81618D}"/>
              </a:ext>
            </a:extLst>
          </p:cNvPr>
          <p:cNvSpPr>
            <a:spLocks noGrp="1"/>
          </p:cNvSpPr>
          <p:nvPr>
            <p:ph idx="11"/>
          </p:nvPr>
        </p:nvSpPr>
        <p:spPr>
          <a:xfrm>
            <a:off x="6096000" y="1825625"/>
            <a:ext cx="4447032" cy="1364476"/>
          </a:xfrm>
        </p:spPr>
        <p:txBody>
          <a:bodyPr wrap="square">
            <a:spAutoFit/>
          </a:bodyPr>
          <a:lstStyle>
            <a:lvl1pPr marL="0" indent="0">
              <a:buFontTx/>
              <a:buNone/>
              <a:defRPr sz="1600">
                <a:solidFill>
                  <a:schemeClr val="bg1"/>
                </a:solidFill>
              </a:defRPr>
            </a:lvl1pPr>
            <a:lvl2pPr marL="457200" indent="0">
              <a:buFontTx/>
              <a:buNone/>
              <a:defRPr sz="1600">
                <a:solidFill>
                  <a:schemeClr val="bg1"/>
                </a:solidFill>
              </a:defRPr>
            </a:lvl2pPr>
            <a:lvl3pPr marL="914400" indent="0">
              <a:buFontTx/>
              <a:buNone/>
              <a:defRPr sz="1600">
                <a:solidFill>
                  <a:schemeClr val="bg1"/>
                </a:solidFill>
              </a:defRPr>
            </a:lvl3pPr>
            <a:lvl4pPr marL="1371600" indent="0">
              <a:buFontTx/>
              <a:buNone/>
              <a:defRPr sz="1600">
                <a:solidFill>
                  <a:schemeClr val="bg1"/>
                </a:solidFill>
              </a:defRPr>
            </a:lvl4pPr>
            <a:lvl5pPr marL="1828800" indent="0">
              <a:buFontTx/>
              <a:buNone/>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6" name="Footer Placeholder 3">
            <a:extLst>
              <a:ext uri="{FF2B5EF4-FFF2-40B4-BE49-F238E27FC236}">
                <a16:creationId xmlns:a16="http://schemas.microsoft.com/office/drawing/2014/main" id="{BC1F4029-6CED-A8E1-23BC-606CCA0AB788}"/>
              </a:ext>
            </a:extLst>
          </p:cNvPr>
          <p:cNvSpPr txBox="1">
            <a:spLocks/>
          </p:cNvSpPr>
          <p:nvPr userDrawn="1"/>
        </p:nvSpPr>
        <p:spPr>
          <a:xfrm>
            <a:off x="228600" y="6238478"/>
            <a:ext cx="3408218" cy="544512"/>
          </a:xfrm>
          <a:prstGeom prst="rect">
            <a:avLst/>
          </a:prstGeom>
        </p:spPr>
        <p:txBody>
          <a:bodyPr vert="horz" lIns="0" tIns="0" rIns="0" bIns="0" rtlCol="0" anchor="ctr"/>
          <a:lstStyle>
            <a:defPPr>
              <a:defRPr lang="da-DK"/>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defRPr/>
            </a:pPr>
            <a:r>
              <a:rPr lang="da-DK" sz="900">
                <a:solidFill>
                  <a:schemeClr val="bg2"/>
                </a:solidFill>
              </a:rPr>
              <a:t>Hvad er en EPD - og hvorfor er det </a:t>
            </a:r>
          </a:p>
          <a:p>
            <a:pPr algn="l">
              <a:defRPr/>
            </a:pPr>
            <a:r>
              <a:rPr lang="da-DK" sz="900">
                <a:solidFill>
                  <a:schemeClr val="bg2"/>
                </a:solidFill>
              </a:rPr>
              <a:t>en god idé at have en?</a:t>
            </a:r>
          </a:p>
          <a:p>
            <a:pPr algn="l">
              <a:defRPr/>
            </a:pPr>
            <a:r>
              <a:rPr lang="da-DK" sz="700">
                <a:solidFill>
                  <a:schemeClr val="bg1"/>
                </a:solidFill>
              </a:rPr>
              <a:t>Maj 2023 </a:t>
            </a:r>
          </a:p>
        </p:txBody>
      </p:sp>
    </p:spTree>
    <p:extLst>
      <p:ext uri="{BB962C8B-B14F-4D97-AF65-F5344CB8AC3E}">
        <p14:creationId xmlns:p14="http://schemas.microsoft.com/office/powerpoint/2010/main" val="29488806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3_Title and Content">
    <p:bg>
      <p:bgPr>
        <a:solidFill>
          <a:schemeClr val="accent2"/>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A950B1A-1228-4289-A65D-5837471D9669}"/>
              </a:ext>
            </a:extLst>
          </p:cNvPr>
          <p:cNvSpPr>
            <a:spLocks noGrp="1"/>
          </p:cNvSpPr>
          <p:nvPr>
            <p:ph idx="1"/>
          </p:nvPr>
        </p:nvSpPr>
        <p:spPr>
          <a:xfrm>
            <a:off x="838200" y="1730547"/>
            <a:ext cx="5348591" cy="234744"/>
          </a:xfrm>
        </p:spPr>
        <p:txBody>
          <a:bodyPr wrap="square">
            <a:spAutoFit/>
          </a:bodyPr>
          <a:lstStyle>
            <a:lvl1pPr marL="0" indent="0">
              <a:lnSpc>
                <a:spcPct val="120000"/>
              </a:lnSpc>
              <a:buFontTx/>
              <a:buNone/>
              <a:defRPr sz="1400">
                <a:solidFill>
                  <a:schemeClr val="bg1"/>
                </a:solidFill>
              </a:defRPr>
            </a:lvl1pPr>
            <a:lvl2pPr marL="457200" indent="0">
              <a:buFontTx/>
              <a:buNone/>
              <a:defRPr sz="1800"/>
            </a:lvl2pPr>
            <a:lvl3pPr marL="914400" indent="0">
              <a:buFontTx/>
              <a:buNone/>
              <a:defRPr sz="1800"/>
            </a:lvl3pPr>
            <a:lvl4pPr marL="1371600" indent="0">
              <a:buFontTx/>
              <a:buNone/>
              <a:defRPr sz="1800"/>
            </a:lvl4pPr>
            <a:lvl5pPr marL="1828800" indent="0">
              <a:buFontTx/>
              <a:buNone/>
              <a:defRPr sz="1800"/>
            </a:lvl5pPr>
          </a:lstStyle>
          <a:p>
            <a:pPr lvl="0"/>
            <a:r>
              <a:rPr lang="en-US"/>
              <a:t>Click to edit Master text </a:t>
            </a:r>
            <a:endParaRPr lang="da-DK"/>
          </a:p>
        </p:txBody>
      </p:sp>
      <p:sp>
        <p:nvSpPr>
          <p:cNvPr id="78" name="Text Placeholder 77">
            <a:extLst>
              <a:ext uri="{FF2B5EF4-FFF2-40B4-BE49-F238E27FC236}">
                <a16:creationId xmlns:a16="http://schemas.microsoft.com/office/drawing/2014/main" id="{08208E0D-CCA2-44AE-9FFC-DB80493318E5}"/>
              </a:ext>
            </a:extLst>
          </p:cNvPr>
          <p:cNvSpPr>
            <a:spLocks noGrp="1"/>
          </p:cNvSpPr>
          <p:nvPr>
            <p:ph type="body" sz="quarter" idx="16"/>
          </p:nvPr>
        </p:nvSpPr>
        <p:spPr>
          <a:xfrm>
            <a:off x="838200" y="769938"/>
            <a:ext cx="5348591" cy="850900"/>
          </a:xfrm>
        </p:spPr>
        <p:txBody>
          <a:bodyPr>
            <a:noAutofit/>
          </a:bodyPr>
          <a:lstStyle>
            <a:lvl1pPr marL="0" indent="0">
              <a:buFontTx/>
              <a:buNone/>
              <a:defRPr sz="2800">
                <a:solidFill>
                  <a:schemeClr val="bg1"/>
                </a:solidFill>
              </a:defRPr>
            </a:lvl1pPr>
            <a:lvl2pPr marL="457200" indent="0">
              <a:buFontTx/>
              <a:buNone/>
              <a:defRPr sz="2400">
                <a:solidFill>
                  <a:schemeClr val="bg2"/>
                </a:solidFill>
              </a:defRPr>
            </a:lvl2pPr>
            <a:lvl3pPr marL="914400" indent="0">
              <a:buFontTx/>
              <a:buNone/>
              <a:defRPr sz="2400">
                <a:solidFill>
                  <a:schemeClr val="bg2"/>
                </a:solidFill>
              </a:defRPr>
            </a:lvl3pPr>
            <a:lvl4pPr marL="1371600" indent="0">
              <a:buFontTx/>
              <a:buNone/>
              <a:defRPr sz="2400">
                <a:solidFill>
                  <a:schemeClr val="bg2"/>
                </a:solidFill>
              </a:defRPr>
            </a:lvl4pPr>
            <a:lvl5pPr marL="1828800" indent="0">
              <a:buFontTx/>
              <a:buNone/>
              <a:defRPr sz="2400">
                <a:solidFill>
                  <a:schemeClr val="bg2"/>
                </a:solidFill>
              </a:defRPr>
            </a:lvl5pPr>
          </a:lstStyle>
          <a:p>
            <a:pPr lvl="0"/>
            <a:r>
              <a:rPr lang="en-US"/>
              <a:t>Click to edit Master </a:t>
            </a:r>
            <a:endParaRPr lang="da-DK"/>
          </a:p>
        </p:txBody>
      </p:sp>
      <p:sp>
        <p:nvSpPr>
          <p:cNvPr id="4" name="Footer Placeholder 3">
            <a:extLst>
              <a:ext uri="{FF2B5EF4-FFF2-40B4-BE49-F238E27FC236}">
                <a16:creationId xmlns:a16="http://schemas.microsoft.com/office/drawing/2014/main" id="{9D21720A-EC3D-D8E1-7351-A31B10520DA6}"/>
              </a:ext>
            </a:extLst>
          </p:cNvPr>
          <p:cNvSpPr txBox="1">
            <a:spLocks/>
          </p:cNvSpPr>
          <p:nvPr userDrawn="1"/>
        </p:nvSpPr>
        <p:spPr>
          <a:xfrm>
            <a:off x="228600" y="6238478"/>
            <a:ext cx="3408218" cy="544512"/>
          </a:xfrm>
          <a:prstGeom prst="rect">
            <a:avLst/>
          </a:prstGeom>
        </p:spPr>
        <p:txBody>
          <a:bodyPr vert="horz" lIns="0" tIns="0" rIns="0" bIns="0" rtlCol="0" anchor="ctr"/>
          <a:lstStyle>
            <a:defPPr>
              <a:defRPr lang="da-DK"/>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defRPr/>
            </a:pPr>
            <a:r>
              <a:rPr lang="da-DK" sz="900">
                <a:solidFill>
                  <a:schemeClr val="bg2"/>
                </a:solidFill>
              </a:rPr>
              <a:t>Hvad er en EPD - og hvorfor er det </a:t>
            </a:r>
          </a:p>
          <a:p>
            <a:pPr algn="l">
              <a:defRPr/>
            </a:pPr>
            <a:r>
              <a:rPr lang="da-DK" sz="900">
                <a:solidFill>
                  <a:schemeClr val="bg2"/>
                </a:solidFill>
              </a:rPr>
              <a:t>en god idé at have en?</a:t>
            </a:r>
          </a:p>
          <a:p>
            <a:pPr algn="l">
              <a:defRPr/>
            </a:pPr>
            <a:r>
              <a:rPr lang="da-DK" sz="700">
                <a:solidFill>
                  <a:schemeClr val="bg1"/>
                </a:solidFill>
              </a:rPr>
              <a:t>Maj 2023 </a:t>
            </a:r>
          </a:p>
        </p:txBody>
      </p:sp>
    </p:spTree>
    <p:extLst>
      <p:ext uri="{BB962C8B-B14F-4D97-AF65-F5344CB8AC3E}">
        <p14:creationId xmlns:p14="http://schemas.microsoft.com/office/powerpoint/2010/main" val="16722361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bg1"/>
        </a:solidFill>
        <a:effectLst/>
      </p:bgPr>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DD2453E0-0EA5-AA59-5814-0F18B57AE8E2}"/>
              </a:ext>
            </a:extLst>
          </p:cNvPr>
          <p:cNvSpPr txBox="1">
            <a:spLocks/>
          </p:cNvSpPr>
          <p:nvPr userDrawn="1"/>
        </p:nvSpPr>
        <p:spPr>
          <a:xfrm>
            <a:off x="228600" y="6238478"/>
            <a:ext cx="3408218" cy="544512"/>
          </a:xfrm>
          <a:prstGeom prst="rect">
            <a:avLst/>
          </a:prstGeom>
        </p:spPr>
        <p:txBody>
          <a:bodyPr vert="horz" lIns="0" tIns="0" rIns="0" bIns="0" rtlCol="0" anchor="ctr"/>
          <a:lstStyle>
            <a:defPPr>
              <a:defRPr lang="da-DK"/>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defRPr/>
            </a:pPr>
            <a:r>
              <a:rPr lang="da-DK" sz="900">
                <a:solidFill>
                  <a:schemeClr val="bg2"/>
                </a:solidFill>
              </a:rPr>
              <a:t>Hvad er en EPD - og hvorfor er det </a:t>
            </a:r>
          </a:p>
          <a:p>
            <a:pPr algn="l">
              <a:defRPr/>
            </a:pPr>
            <a:r>
              <a:rPr lang="da-DK" sz="900">
                <a:solidFill>
                  <a:schemeClr val="bg2"/>
                </a:solidFill>
              </a:rPr>
              <a:t>en god idé at have 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700" b="0" i="0" u="none" strike="noStrike" kern="1200" cap="none" spc="0" normalizeH="0" baseline="0" noProof="0">
                <a:ln>
                  <a:noFill/>
                </a:ln>
                <a:solidFill>
                  <a:srgbClr val="797777"/>
                </a:solidFill>
                <a:effectLst/>
                <a:uLnTx/>
                <a:uFillTx/>
                <a:latin typeface="Arial" panose="020B0604020202020204"/>
                <a:ea typeface="+mn-ea"/>
                <a:cs typeface="+mn-cs"/>
              </a:rPr>
              <a:t>Maj 2023 </a:t>
            </a:r>
          </a:p>
        </p:txBody>
      </p:sp>
      <p:sp>
        <p:nvSpPr>
          <p:cNvPr id="2" name="Title 1">
            <a:extLst>
              <a:ext uri="{FF2B5EF4-FFF2-40B4-BE49-F238E27FC236}">
                <a16:creationId xmlns:a16="http://schemas.microsoft.com/office/drawing/2014/main" id="{ACBBC7DB-06E4-491F-9FD0-0B57591D7284}"/>
              </a:ext>
            </a:extLst>
          </p:cNvPr>
          <p:cNvSpPr>
            <a:spLocks noGrp="1"/>
          </p:cNvSpPr>
          <p:nvPr>
            <p:ph type="ctrTitle"/>
          </p:nvPr>
        </p:nvSpPr>
        <p:spPr>
          <a:xfrm>
            <a:off x="4469257" y="2681103"/>
            <a:ext cx="6349431" cy="1495794"/>
          </a:xfrm>
        </p:spPr>
        <p:txBody>
          <a:bodyPr wrap="square" anchor="b">
            <a:spAutoFit/>
          </a:bodyPr>
          <a:lstStyle>
            <a:lvl1pPr algn="l">
              <a:defRPr sz="5400">
                <a:solidFill>
                  <a:schemeClr val="bg2"/>
                </a:solidFill>
              </a:defRPr>
            </a:lvl1pPr>
          </a:lstStyle>
          <a:p>
            <a:r>
              <a:rPr lang="en-US"/>
              <a:t>Click to edit Master title style</a:t>
            </a:r>
            <a:endParaRPr lang="da-DK"/>
          </a:p>
        </p:txBody>
      </p:sp>
      <p:pic>
        <p:nvPicPr>
          <p:cNvPr id="15" name="Graphic 14">
            <a:extLst>
              <a:ext uri="{FF2B5EF4-FFF2-40B4-BE49-F238E27FC236}">
                <a16:creationId xmlns:a16="http://schemas.microsoft.com/office/drawing/2014/main" id="{7A7ECB59-8EBC-970E-EA09-0686ACAEEDF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490733" y="0"/>
            <a:ext cx="1417974" cy="6858000"/>
          </a:xfrm>
          <a:prstGeom prst="rect">
            <a:avLst/>
          </a:prstGeom>
        </p:spPr>
      </p:pic>
    </p:spTree>
    <p:extLst>
      <p:ext uri="{BB962C8B-B14F-4D97-AF65-F5344CB8AC3E}">
        <p14:creationId xmlns:p14="http://schemas.microsoft.com/office/powerpoint/2010/main" val="18639347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_Title and Conten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F2C7ED-04BC-4616-AC34-7320D670EE66}"/>
              </a:ext>
            </a:extLst>
          </p:cNvPr>
          <p:cNvSpPr>
            <a:spLocks noGrp="1"/>
          </p:cNvSpPr>
          <p:nvPr>
            <p:ph type="title"/>
          </p:nvPr>
        </p:nvSpPr>
        <p:spPr>
          <a:xfrm>
            <a:off x="838800" y="1037690"/>
            <a:ext cx="5665342" cy="387798"/>
          </a:xfrm>
        </p:spPr>
        <p:txBody>
          <a:bodyPr>
            <a:spAutoFit/>
          </a:bodyPr>
          <a:lstStyle>
            <a:lvl1pPr>
              <a:defRPr sz="2800">
                <a:solidFill>
                  <a:schemeClr val="bg2"/>
                </a:solidFill>
              </a:defRPr>
            </a:lvl1pPr>
          </a:lstStyle>
          <a:p>
            <a:r>
              <a:rPr lang="en-US"/>
              <a:t>Click to edit Master title style</a:t>
            </a:r>
            <a:endParaRPr lang="da-DK"/>
          </a:p>
        </p:txBody>
      </p:sp>
      <p:sp>
        <p:nvSpPr>
          <p:cNvPr id="3" name="Content Placeholder 2">
            <a:extLst>
              <a:ext uri="{FF2B5EF4-FFF2-40B4-BE49-F238E27FC236}">
                <a16:creationId xmlns:a16="http://schemas.microsoft.com/office/drawing/2014/main" id="{3A950B1A-1228-4289-A65D-5837471D9669}"/>
              </a:ext>
            </a:extLst>
          </p:cNvPr>
          <p:cNvSpPr>
            <a:spLocks noGrp="1"/>
          </p:cNvSpPr>
          <p:nvPr>
            <p:ph idx="1"/>
          </p:nvPr>
        </p:nvSpPr>
        <p:spPr>
          <a:xfrm>
            <a:off x="838200" y="1825625"/>
            <a:ext cx="5665342" cy="1364476"/>
          </a:xfrm>
        </p:spPr>
        <p:txBody>
          <a:bodyPr>
            <a:spAutoFit/>
          </a:bodyPr>
          <a:lstStyle>
            <a:lvl1pPr marL="0" indent="0">
              <a:buFontTx/>
              <a:buNone/>
              <a:defRPr sz="1600"/>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pic>
        <p:nvPicPr>
          <p:cNvPr id="4" name="Graphic 3">
            <a:extLst>
              <a:ext uri="{FF2B5EF4-FFF2-40B4-BE49-F238E27FC236}">
                <a16:creationId xmlns:a16="http://schemas.microsoft.com/office/drawing/2014/main" id="{7D2523D0-E79B-31C6-B701-6B098ED1527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053621" y="0"/>
            <a:ext cx="1417974" cy="6858000"/>
          </a:xfrm>
          <a:prstGeom prst="rect">
            <a:avLst/>
          </a:prstGeom>
        </p:spPr>
      </p:pic>
      <p:sp>
        <p:nvSpPr>
          <p:cNvPr id="6" name="Footer Placeholder 3">
            <a:extLst>
              <a:ext uri="{FF2B5EF4-FFF2-40B4-BE49-F238E27FC236}">
                <a16:creationId xmlns:a16="http://schemas.microsoft.com/office/drawing/2014/main" id="{7180E76D-115D-5E0F-49CB-903000D2C92D}"/>
              </a:ext>
            </a:extLst>
          </p:cNvPr>
          <p:cNvSpPr txBox="1">
            <a:spLocks/>
          </p:cNvSpPr>
          <p:nvPr userDrawn="1"/>
        </p:nvSpPr>
        <p:spPr>
          <a:xfrm>
            <a:off x="228600" y="6238478"/>
            <a:ext cx="3408218" cy="544512"/>
          </a:xfrm>
          <a:prstGeom prst="rect">
            <a:avLst/>
          </a:prstGeom>
        </p:spPr>
        <p:txBody>
          <a:bodyPr vert="horz" lIns="0" tIns="0" rIns="0" bIns="0" rtlCol="0" anchor="ctr"/>
          <a:lstStyle>
            <a:defPPr>
              <a:defRPr lang="da-DK"/>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defRPr/>
            </a:pPr>
            <a:r>
              <a:rPr lang="da-DK" sz="900">
                <a:solidFill>
                  <a:schemeClr val="bg2"/>
                </a:solidFill>
              </a:rPr>
              <a:t>Hvad er en EPD - og hvorfor er det </a:t>
            </a:r>
          </a:p>
          <a:p>
            <a:pPr algn="l">
              <a:defRPr/>
            </a:pPr>
            <a:r>
              <a:rPr lang="da-DK" sz="900">
                <a:solidFill>
                  <a:schemeClr val="bg2"/>
                </a:solidFill>
              </a:rPr>
              <a:t>en god idé at have 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700" b="0" i="0" u="none" strike="noStrike" kern="1200" cap="none" spc="0" normalizeH="0" baseline="0" noProof="0">
                <a:ln>
                  <a:noFill/>
                </a:ln>
                <a:solidFill>
                  <a:srgbClr val="797777"/>
                </a:solidFill>
                <a:effectLst/>
                <a:uLnTx/>
                <a:uFillTx/>
                <a:latin typeface="Arial" panose="020B0604020202020204"/>
                <a:ea typeface="+mn-ea"/>
                <a:cs typeface="+mn-cs"/>
              </a:rPr>
              <a:t>Maj 2023 </a:t>
            </a:r>
          </a:p>
        </p:txBody>
      </p:sp>
    </p:spTree>
    <p:extLst>
      <p:ext uri="{BB962C8B-B14F-4D97-AF65-F5344CB8AC3E}">
        <p14:creationId xmlns:p14="http://schemas.microsoft.com/office/powerpoint/2010/main" val="20069439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12_Title and Conten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F2C7ED-04BC-4616-AC34-7320D670EE66}"/>
              </a:ext>
            </a:extLst>
          </p:cNvPr>
          <p:cNvSpPr>
            <a:spLocks noGrp="1"/>
          </p:cNvSpPr>
          <p:nvPr>
            <p:ph type="title"/>
          </p:nvPr>
        </p:nvSpPr>
        <p:spPr>
          <a:xfrm>
            <a:off x="838800" y="1037690"/>
            <a:ext cx="5665342" cy="387798"/>
          </a:xfrm>
        </p:spPr>
        <p:txBody>
          <a:bodyPr>
            <a:spAutoFit/>
          </a:bodyPr>
          <a:lstStyle>
            <a:lvl1pPr>
              <a:defRPr sz="2800">
                <a:solidFill>
                  <a:schemeClr val="bg2"/>
                </a:solidFill>
              </a:defRPr>
            </a:lvl1pPr>
          </a:lstStyle>
          <a:p>
            <a:r>
              <a:rPr lang="en-US"/>
              <a:t>Click to edit Master title style</a:t>
            </a:r>
            <a:endParaRPr lang="da-DK"/>
          </a:p>
        </p:txBody>
      </p:sp>
      <p:sp>
        <p:nvSpPr>
          <p:cNvPr id="3" name="Content Placeholder 2">
            <a:extLst>
              <a:ext uri="{FF2B5EF4-FFF2-40B4-BE49-F238E27FC236}">
                <a16:creationId xmlns:a16="http://schemas.microsoft.com/office/drawing/2014/main" id="{3A950B1A-1228-4289-A65D-5837471D9669}"/>
              </a:ext>
            </a:extLst>
          </p:cNvPr>
          <p:cNvSpPr>
            <a:spLocks noGrp="1"/>
          </p:cNvSpPr>
          <p:nvPr>
            <p:ph idx="1"/>
          </p:nvPr>
        </p:nvSpPr>
        <p:spPr>
          <a:xfrm>
            <a:off x="838200" y="1825625"/>
            <a:ext cx="4447032" cy="1364476"/>
          </a:xfrm>
        </p:spPr>
        <p:txBody>
          <a:bodyPr wrap="square">
            <a:spAutoFit/>
          </a:bodyPr>
          <a:lstStyle>
            <a:lvl1pPr marL="0" indent="0">
              <a:buFontTx/>
              <a:buNone/>
              <a:defRPr sz="1600"/>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4" name="Content Placeholder 2">
            <a:extLst>
              <a:ext uri="{FF2B5EF4-FFF2-40B4-BE49-F238E27FC236}">
                <a16:creationId xmlns:a16="http://schemas.microsoft.com/office/drawing/2014/main" id="{AEF5C35D-7D0D-CC83-F291-5EC7BE81618D}"/>
              </a:ext>
            </a:extLst>
          </p:cNvPr>
          <p:cNvSpPr>
            <a:spLocks noGrp="1"/>
          </p:cNvSpPr>
          <p:nvPr>
            <p:ph idx="11"/>
          </p:nvPr>
        </p:nvSpPr>
        <p:spPr>
          <a:xfrm>
            <a:off x="6096000" y="1825625"/>
            <a:ext cx="4447032" cy="1364476"/>
          </a:xfrm>
        </p:spPr>
        <p:txBody>
          <a:bodyPr wrap="square">
            <a:spAutoFit/>
          </a:bodyPr>
          <a:lstStyle>
            <a:lvl1pPr marL="0" indent="0">
              <a:buFontTx/>
              <a:buNone/>
              <a:defRPr sz="1600"/>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7" name="Footer Placeholder 3">
            <a:extLst>
              <a:ext uri="{FF2B5EF4-FFF2-40B4-BE49-F238E27FC236}">
                <a16:creationId xmlns:a16="http://schemas.microsoft.com/office/drawing/2014/main" id="{D52B2C6B-1956-0FFD-0315-880F91A1DF19}"/>
              </a:ext>
            </a:extLst>
          </p:cNvPr>
          <p:cNvSpPr txBox="1">
            <a:spLocks/>
          </p:cNvSpPr>
          <p:nvPr userDrawn="1"/>
        </p:nvSpPr>
        <p:spPr>
          <a:xfrm>
            <a:off x="228600" y="6238478"/>
            <a:ext cx="3408218" cy="544512"/>
          </a:xfrm>
          <a:prstGeom prst="rect">
            <a:avLst/>
          </a:prstGeom>
        </p:spPr>
        <p:txBody>
          <a:bodyPr vert="horz" lIns="0" tIns="0" rIns="0" bIns="0" rtlCol="0" anchor="ctr"/>
          <a:lstStyle>
            <a:defPPr>
              <a:defRPr lang="da-DK"/>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defRPr/>
            </a:pPr>
            <a:r>
              <a:rPr lang="da-DK" sz="900">
                <a:solidFill>
                  <a:schemeClr val="bg2"/>
                </a:solidFill>
              </a:rPr>
              <a:t>Hvad er en EPD - og hvorfor er det </a:t>
            </a:r>
          </a:p>
          <a:p>
            <a:pPr algn="l">
              <a:defRPr/>
            </a:pPr>
            <a:r>
              <a:rPr lang="da-DK" sz="900">
                <a:solidFill>
                  <a:schemeClr val="bg2"/>
                </a:solidFill>
              </a:rPr>
              <a:t>en god idé at have 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700" b="0" i="0" u="none" strike="noStrike" kern="1200" cap="none" spc="0" normalizeH="0" baseline="0" noProof="0">
                <a:ln>
                  <a:noFill/>
                </a:ln>
                <a:solidFill>
                  <a:srgbClr val="797777"/>
                </a:solidFill>
                <a:effectLst/>
                <a:uLnTx/>
                <a:uFillTx/>
                <a:latin typeface="Arial" panose="020B0604020202020204"/>
                <a:ea typeface="+mn-ea"/>
                <a:cs typeface="+mn-cs"/>
              </a:rPr>
              <a:t>Maj 2023 </a:t>
            </a:r>
          </a:p>
        </p:txBody>
      </p:sp>
    </p:spTree>
    <p:extLst>
      <p:ext uri="{BB962C8B-B14F-4D97-AF65-F5344CB8AC3E}">
        <p14:creationId xmlns:p14="http://schemas.microsoft.com/office/powerpoint/2010/main" val="9521179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E6FFCEA-3761-4EEB-B415-401EC73409DF}"/>
              </a:ext>
            </a:extLst>
          </p:cNvPr>
          <p:cNvSpPr>
            <a:spLocks noGrp="1"/>
          </p:cNvSpPr>
          <p:nvPr>
            <p:ph type="title"/>
          </p:nvPr>
        </p:nvSpPr>
        <p:spPr>
          <a:xfrm>
            <a:off x="838199" y="365125"/>
            <a:ext cx="10796053" cy="1325563"/>
          </a:xfrm>
          <a:prstGeom prst="rect">
            <a:avLst/>
          </a:prstGeom>
        </p:spPr>
        <p:txBody>
          <a:bodyPr vert="horz" lIns="0" tIns="0" rIns="0" bIns="0" rtlCol="0" anchor="t">
            <a:normAutofit/>
          </a:bodyPr>
          <a:lstStyle/>
          <a:p>
            <a:r>
              <a:rPr lang="en-US"/>
              <a:t>Click to edit Master title style</a:t>
            </a:r>
            <a:endParaRPr lang="da-DK"/>
          </a:p>
        </p:txBody>
      </p:sp>
      <p:sp>
        <p:nvSpPr>
          <p:cNvPr id="3" name="Text Placeholder 2">
            <a:extLst>
              <a:ext uri="{FF2B5EF4-FFF2-40B4-BE49-F238E27FC236}">
                <a16:creationId xmlns:a16="http://schemas.microsoft.com/office/drawing/2014/main" id="{C6054EFE-8D16-4A93-9BFA-A0EA121047B9}"/>
              </a:ext>
            </a:extLst>
          </p:cNvPr>
          <p:cNvSpPr>
            <a:spLocks noGrp="1"/>
          </p:cNvSpPr>
          <p:nvPr>
            <p:ph type="body" idx="1"/>
          </p:nvPr>
        </p:nvSpPr>
        <p:spPr>
          <a:xfrm>
            <a:off x="838199" y="1825625"/>
            <a:ext cx="10796053" cy="4351338"/>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4" name="Footer Placeholder 3">
            <a:extLst>
              <a:ext uri="{FF2B5EF4-FFF2-40B4-BE49-F238E27FC236}">
                <a16:creationId xmlns:a16="http://schemas.microsoft.com/office/drawing/2014/main" id="{CA510649-9A6A-A40E-9C5F-A7C197563FA1}"/>
              </a:ext>
            </a:extLst>
          </p:cNvPr>
          <p:cNvSpPr>
            <a:spLocks noGrp="1"/>
          </p:cNvSpPr>
          <p:nvPr>
            <p:ph type="ftr" sz="quarter" idx="3"/>
          </p:nvPr>
        </p:nvSpPr>
        <p:spPr>
          <a:xfrm>
            <a:off x="228600" y="6303723"/>
            <a:ext cx="3408218" cy="544512"/>
          </a:xfrm>
          <a:prstGeom prst="rect">
            <a:avLst/>
          </a:prstGeom>
        </p:spPr>
        <p:txBody>
          <a:bodyPr vert="horz" lIns="0" tIns="0" rIns="0" bIns="0" rtlCol="0" anchor="ctr"/>
          <a:lstStyle>
            <a:lvl1pPr algn="ctr">
              <a:defRPr sz="1200">
                <a:solidFill>
                  <a:schemeClr val="tx1">
                    <a:tint val="75000"/>
                  </a:schemeClr>
                </a:solidFill>
              </a:defRPr>
            </a:lvl1pPr>
          </a:lstStyle>
          <a:p>
            <a:pPr algn="l">
              <a:defRPr/>
            </a:pPr>
            <a:r>
              <a:rPr lang="da-DK" sz="900">
                <a:solidFill>
                  <a:schemeClr val="bg2"/>
                </a:solidFill>
              </a:rPr>
              <a:t>Hvad er en EPD - og hvorfor skal man have en? </a:t>
            </a:r>
            <a:endParaRPr lang="da-DK" sz="900">
              <a:solidFill>
                <a:srgbClr val="797777"/>
              </a:solidFill>
            </a:endParaRPr>
          </a:p>
          <a:p>
            <a:pPr algn="l">
              <a:defRPr/>
            </a:pPr>
            <a:r>
              <a:rPr lang="da-DK" sz="700">
                <a:solidFill>
                  <a:srgbClr val="797777"/>
                </a:solidFill>
              </a:rPr>
              <a:t>Maj 2023</a:t>
            </a:r>
          </a:p>
        </p:txBody>
      </p:sp>
    </p:spTree>
    <p:extLst>
      <p:ext uri="{BB962C8B-B14F-4D97-AF65-F5344CB8AC3E}">
        <p14:creationId xmlns:p14="http://schemas.microsoft.com/office/powerpoint/2010/main" val="4233440836"/>
      </p:ext>
    </p:extLst>
  </p:cSld>
  <p:clrMap bg1="lt1" tx1="dk1" bg2="lt2" tx2="dk2" accent1="accent1" accent2="accent2" accent3="accent3" accent4="accent4" accent5="accent5" accent6="accent6" hlink="hlink" folHlink="folHlink"/>
  <p:sldLayoutIdLst>
    <p:sldLayoutId id="2147483649" r:id="rId1"/>
    <p:sldLayoutId id="2147483672" r:id="rId2"/>
    <p:sldLayoutId id="2147483675" r:id="rId3"/>
    <p:sldLayoutId id="2147483676" r:id="rId4"/>
    <p:sldLayoutId id="2147483677" r:id="rId5"/>
    <p:sldLayoutId id="2147483681" r:id="rId6"/>
    <p:sldLayoutId id="2147483678" r:id="rId7"/>
    <p:sldLayoutId id="2147483679" r:id="rId8"/>
    <p:sldLayoutId id="2147483680" r:id="rId9"/>
    <p:sldLayoutId id="2147483671" r:id="rId10"/>
    <p:sldLayoutId id="2147483660" r:id="rId11"/>
    <p:sldLayoutId id="2147483650" r:id="rId12"/>
    <p:sldLayoutId id="2147483673" r:id="rId13"/>
    <p:sldLayoutId id="2147483682" r:id="rId14"/>
    <p:sldLayoutId id="2147483665" r:id="rId15"/>
    <p:sldLayoutId id="2147483666" r:id="rId16"/>
    <p:sldLayoutId id="2147483674" r:id="rId17"/>
    <p:sldLayoutId id="2147483683" r:id="rId18"/>
  </p:sldLayoutIdLst>
  <p:hf sldNum="0"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14.xml"/><Relationship Id="rId5" Type="http://schemas.openxmlformats.org/officeDocument/2006/relationships/image" Target="../media/image25.svg"/><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16.xml"/><Relationship Id="rId5" Type="http://schemas.openxmlformats.org/officeDocument/2006/relationships/image" Target="../media/image23.sv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youtube.com/watch?v=Fa18k6x9lQg" TargetMode="Externa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16.xml"/><Relationship Id="rId5" Type="http://schemas.openxmlformats.org/officeDocument/2006/relationships/image" Target="../media/image15.sv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BAD9C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4F2341-D3A6-FBD0-AB65-7BA9602362AB}"/>
              </a:ext>
            </a:extLst>
          </p:cNvPr>
          <p:cNvSpPr>
            <a:spLocks noGrp="1"/>
          </p:cNvSpPr>
          <p:nvPr>
            <p:ph type="ctrTitle"/>
          </p:nvPr>
        </p:nvSpPr>
        <p:spPr>
          <a:xfrm>
            <a:off x="6290109" y="1041400"/>
            <a:ext cx="4794009" cy="2387600"/>
          </a:xfrm>
        </p:spPr>
        <p:txBody>
          <a:bodyPr>
            <a:normAutofit fontScale="90000"/>
          </a:bodyPr>
          <a:lstStyle/>
          <a:p>
            <a:r>
              <a:rPr lang="da-DK" sz="2800" dirty="0" err="1"/>
              <a:t>Videnspakke</a:t>
            </a:r>
            <a:r>
              <a:rPr lang="da-DK" sz="2800" dirty="0"/>
              <a:t> 1:</a:t>
            </a:r>
            <a:br>
              <a:rPr lang="da-DK" dirty="0"/>
            </a:br>
            <a:r>
              <a:rPr lang="da-DK" dirty="0"/>
              <a:t>Hvad er en EPD - og hvorfor er det en god idé at have en?</a:t>
            </a:r>
          </a:p>
        </p:txBody>
      </p:sp>
      <p:sp>
        <p:nvSpPr>
          <p:cNvPr id="3" name="Subtitle 2">
            <a:extLst>
              <a:ext uri="{FF2B5EF4-FFF2-40B4-BE49-F238E27FC236}">
                <a16:creationId xmlns:a16="http://schemas.microsoft.com/office/drawing/2014/main" id="{AD0E7597-6A58-A98B-93DE-5001DB90EB3F}"/>
              </a:ext>
            </a:extLst>
          </p:cNvPr>
          <p:cNvSpPr>
            <a:spLocks noGrp="1"/>
          </p:cNvSpPr>
          <p:nvPr>
            <p:ph type="subTitle" idx="1"/>
          </p:nvPr>
        </p:nvSpPr>
        <p:spPr>
          <a:xfrm>
            <a:off x="6290108" y="4254648"/>
            <a:ext cx="4555471" cy="1655762"/>
          </a:xfrm>
        </p:spPr>
        <p:txBody>
          <a:bodyPr/>
          <a:lstStyle/>
          <a:p>
            <a:r>
              <a:rPr lang="da-DK" dirty="0"/>
              <a:t>Introduktion til </a:t>
            </a:r>
            <a:r>
              <a:rPr lang="da-DK" dirty="0" err="1"/>
              <a:t>EPD’er</a:t>
            </a:r>
            <a:r>
              <a:rPr lang="da-DK" dirty="0"/>
              <a:t>, og hvad man som producent kan få ud af at arbejde med dem. </a:t>
            </a:r>
          </a:p>
        </p:txBody>
      </p:sp>
    </p:spTree>
    <p:extLst>
      <p:ext uri="{BB962C8B-B14F-4D97-AF65-F5344CB8AC3E}">
        <p14:creationId xmlns:p14="http://schemas.microsoft.com/office/powerpoint/2010/main" val="39254646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D1151AB-E98E-9A7F-FD02-A2AC8363C3E1}"/>
              </a:ext>
            </a:extLst>
          </p:cNvPr>
          <p:cNvSpPr txBox="1"/>
          <p:nvPr/>
        </p:nvSpPr>
        <p:spPr>
          <a:xfrm>
            <a:off x="794320" y="935531"/>
            <a:ext cx="6386656" cy="5262979"/>
          </a:xfrm>
          <a:prstGeom prst="rect">
            <a:avLst/>
          </a:prstGeom>
          <a:noFill/>
        </p:spPr>
        <p:txBody>
          <a:bodyPr wrap="square" rtlCol="0">
            <a:spAutoFit/>
          </a:bodyPr>
          <a:lstStyle/>
          <a:p>
            <a:r>
              <a:rPr lang="da-DK" sz="2400">
                <a:solidFill>
                  <a:schemeClr val="bg1"/>
                </a:solidFill>
              </a:rPr>
              <a:t>Forestil dig, at en bygning sættes </a:t>
            </a:r>
          </a:p>
          <a:p>
            <a:r>
              <a:rPr lang="da-DK" sz="2400">
                <a:solidFill>
                  <a:schemeClr val="bg1"/>
                </a:solidFill>
              </a:rPr>
              <a:t>sammen af klodser, som består af forskellige byggevarer med tilhørende EPD’er. </a:t>
            </a:r>
          </a:p>
          <a:p>
            <a:endParaRPr lang="da-DK" sz="2400">
              <a:solidFill>
                <a:schemeClr val="bg1"/>
              </a:solidFill>
            </a:endParaRPr>
          </a:p>
          <a:p>
            <a:r>
              <a:rPr lang="da-DK" sz="2400">
                <a:solidFill>
                  <a:schemeClr val="bg1"/>
                </a:solidFill>
              </a:rPr>
              <a:t>Så vælger man den ”EPD-klods”, der passer bedst ind, afhængig af, hvad man gerne vil have, at bygningen skal kunne, og hvor længe den skal holde. </a:t>
            </a:r>
          </a:p>
          <a:p>
            <a:endParaRPr lang="da-DK" sz="2400">
              <a:solidFill>
                <a:schemeClr val="bg1"/>
              </a:solidFill>
            </a:endParaRPr>
          </a:p>
          <a:p>
            <a:r>
              <a:rPr lang="da-DK" sz="2400">
                <a:solidFill>
                  <a:schemeClr val="bg1"/>
                </a:solidFill>
              </a:rPr>
              <a:t>En klods kan godt se ”grøn” ud, men hvis nu produktet har en kort levetid, eller hvis man bruger en masse energi på at drifte det, så bliver klodsen måske ”sort” i det samlede billede. </a:t>
            </a:r>
          </a:p>
        </p:txBody>
      </p:sp>
      <p:grpSp>
        <p:nvGrpSpPr>
          <p:cNvPr id="13" name="Group 12">
            <a:extLst>
              <a:ext uri="{FF2B5EF4-FFF2-40B4-BE49-F238E27FC236}">
                <a16:creationId xmlns:a16="http://schemas.microsoft.com/office/drawing/2014/main" id="{0B9F896A-E6F6-C302-C0BD-33243CAD2C05}"/>
              </a:ext>
            </a:extLst>
          </p:cNvPr>
          <p:cNvGrpSpPr/>
          <p:nvPr/>
        </p:nvGrpSpPr>
        <p:grpSpPr>
          <a:xfrm>
            <a:off x="8614589" y="987206"/>
            <a:ext cx="3259911" cy="4883588"/>
            <a:chOff x="8614589" y="987206"/>
            <a:chExt cx="3259911" cy="4883588"/>
          </a:xfrm>
        </p:grpSpPr>
        <p:sp>
          <p:nvSpPr>
            <p:cNvPr id="11" name="Oval 10">
              <a:extLst>
                <a:ext uri="{FF2B5EF4-FFF2-40B4-BE49-F238E27FC236}">
                  <a16:creationId xmlns:a16="http://schemas.microsoft.com/office/drawing/2014/main" id="{36952709-4E86-3AE1-F9E3-F22AC98760DB}"/>
                </a:ext>
              </a:extLst>
            </p:cNvPr>
            <p:cNvSpPr/>
            <p:nvPr/>
          </p:nvSpPr>
          <p:spPr>
            <a:xfrm>
              <a:off x="8782774" y="5541330"/>
              <a:ext cx="2614906" cy="329464"/>
            </a:xfrm>
            <a:prstGeom prst="ellipse">
              <a:avLst/>
            </a:prstGeom>
            <a:solidFill>
              <a:schemeClr val="accent6">
                <a:lumMod val="75000"/>
                <a:alpha val="5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8" name="Graphic 7">
              <a:extLst>
                <a:ext uri="{FF2B5EF4-FFF2-40B4-BE49-F238E27FC236}">
                  <a16:creationId xmlns:a16="http://schemas.microsoft.com/office/drawing/2014/main" id="{A760F911-2FFA-B8D9-77CB-CD4C4CEF499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614589" y="987206"/>
              <a:ext cx="3259911" cy="4750625"/>
            </a:xfrm>
            <a:prstGeom prst="rect">
              <a:avLst/>
            </a:prstGeom>
            <a:effectLst>
              <a:outerShdw blurRad="50800" dist="38100" dir="2700000" algn="tl" rotWithShape="0">
                <a:prstClr val="black">
                  <a:alpha val="40000"/>
                </a:prstClr>
              </a:outerShdw>
            </a:effectLst>
          </p:spPr>
        </p:pic>
      </p:grpSp>
    </p:spTree>
    <p:extLst>
      <p:ext uri="{BB962C8B-B14F-4D97-AF65-F5344CB8AC3E}">
        <p14:creationId xmlns:p14="http://schemas.microsoft.com/office/powerpoint/2010/main" val="20810494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6F391CA8-0B16-17FE-E178-C33937275B55}"/>
              </a:ext>
            </a:extLst>
          </p:cNvPr>
          <p:cNvSpPr>
            <a:spLocks noGrp="1"/>
          </p:cNvSpPr>
          <p:nvPr>
            <p:ph idx="1"/>
          </p:nvPr>
        </p:nvSpPr>
        <p:spPr>
          <a:xfrm>
            <a:off x="838200" y="1620838"/>
            <a:ext cx="4481339" cy="4355038"/>
          </a:xfrm>
        </p:spPr>
        <p:txBody>
          <a:bodyPr/>
          <a:lstStyle/>
          <a:p>
            <a:pPr>
              <a:lnSpc>
                <a:spcPct val="100000"/>
              </a:lnSpc>
            </a:pPr>
            <a:r>
              <a:rPr lang="da-DK" sz="1300" b="1" dirty="0"/>
              <a:t>Krav til </a:t>
            </a:r>
            <a:r>
              <a:rPr lang="da-DK" sz="1300" b="1" dirty="0" err="1"/>
              <a:t>EPD’er</a:t>
            </a:r>
            <a:endParaRPr lang="da-DK" sz="1300" b="1" dirty="0"/>
          </a:p>
          <a:p>
            <a:pPr>
              <a:lnSpc>
                <a:spcPct val="100000"/>
              </a:lnSpc>
            </a:pPr>
            <a:r>
              <a:rPr lang="da-DK" sz="1300" dirty="0"/>
              <a:t>Der er ingen lovkrav </a:t>
            </a:r>
          </a:p>
          <a:p>
            <a:pPr marL="176213" indent="-176213">
              <a:lnSpc>
                <a:spcPct val="100000"/>
              </a:lnSpc>
              <a:buFont typeface="Arial" panose="020B0604020202020204" pitchFamily="34" charset="0"/>
              <a:buChar char="•"/>
            </a:pPr>
            <a:r>
              <a:rPr lang="da-DK" sz="1300" dirty="0"/>
              <a:t>om, at man skal udarbejde en EPD</a:t>
            </a:r>
          </a:p>
          <a:p>
            <a:pPr marL="176213" indent="-176213">
              <a:lnSpc>
                <a:spcPct val="100000"/>
              </a:lnSpc>
              <a:buFont typeface="Arial" panose="020B0604020202020204" pitchFamily="34" charset="0"/>
              <a:buChar char="•"/>
            </a:pPr>
            <a:r>
              <a:rPr lang="da-DK" sz="1300" dirty="0"/>
              <a:t>eller til, hvordan en EPD udformes. </a:t>
            </a:r>
          </a:p>
          <a:p>
            <a:pPr>
              <a:lnSpc>
                <a:spcPct val="100000"/>
              </a:lnSpc>
            </a:pPr>
            <a:r>
              <a:rPr lang="da-DK" sz="1300" dirty="0"/>
              <a:t>Det </a:t>
            </a:r>
            <a:r>
              <a:rPr lang="da-DK" sz="1300" b="1" dirty="0"/>
              <a:t>forventes </a:t>
            </a:r>
            <a:r>
              <a:rPr lang="da-DK" sz="1300" dirty="0"/>
              <a:t>dog, at der inden for nær fremtid vil blive stillet krav til: </a:t>
            </a:r>
          </a:p>
          <a:p>
            <a:pPr marL="176213" indent="-176213">
              <a:lnSpc>
                <a:spcPct val="100000"/>
              </a:lnSpc>
              <a:buFont typeface="Arial" panose="020B0604020202020204" pitchFamily="34" charset="0"/>
              <a:buChar char="•"/>
            </a:pPr>
            <a:r>
              <a:rPr lang="da-DK" sz="1300" dirty="0"/>
              <a:t>dokumentation af byggevarers miljøpåvirkning i en revideret byggevareforordning (CPR)  </a:t>
            </a:r>
          </a:p>
          <a:p>
            <a:pPr marL="176213" indent="-176213">
              <a:lnSpc>
                <a:spcPct val="100000"/>
              </a:lnSpc>
              <a:buFont typeface="Arial" panose="020B0604020202020204" pitchFamily="34" charset="0"/>
              <a:buChar char="•"/>
            </a:pPr>
            <a:r>
              <a:rPr lang="da-DK" sz="1300" dirty="0"/>
              <a:t>eller krav til produktspecifikke </a:t>
            </a:r>
            <a:r>
              <a:rPr lang="da-DK" sz="1300" dirty="0" err="1"/>
              <a:t>EPD’er</a:t>
            </a:r>
            <a:r>
              <a:rPr lang="da-DK" sz="1300" dirty="0"/>
              <a:t>, ligesom det fx allerede gøres i Norge i forbindelse med offentligt byggeri.</a:t>
            </a:r>
          </a:p>
          <a:p>
            <a:pPr>
              <a:lnSpc>
                <a:spcPct val="100000"/>
              </a:lnSpc>
            </a:pPr>
            <a:r>
              <a:rPr lang="da-DK" sz="1300" b="1" dirty="0"/>
              <a:t>Krav til indholdet af </a:t>
            </a:r>
            <a:r>
              <a:rPr lang="da-DK" sz="1300" b="1" dirty="0" err="1"/>
              <a:t>EPD’er</a:t>
            </a:r>
            <a:endParaRPr lang="da-DK" sz="1300" b="1" dirty="0"/>
          </a:p>
          <a:p>
            <a:pPr marL="285750" indent="-285750">
              <a:lnSpc>
                <a:spcPct val="100000"/>
              </a:lnSpc>
              <a:buFont typeface="Arial" panose="020B0604020202020204" pitchFamily="34" charset="0"/>
              <a:buChar char="•"/>
            </a:pPr>
            <a:r>
              <a:rPr lang="da-DK" sz="1300" dirty="0"/>
              <a:t>En EPD skal leve op til kravene i standarderne ISO 14025 og EN 15804 – også kaldet ’EPD-standarden’.</a:t>
            </a:r>
          </a:p>
          <a:p>
            <a:pPr marL="285750" indent="-285750">
              <a:lnSpc>
                <a:spcPct val="100000"/>
              </a:lnSpc>
              <a:buFont typeface="Arial" panose="020B0604020202020204" pitchFamily="34" charset="0"/>
              <a:buChar char="•"/>
            </a:pPr>
            <a:r>
              <a:rPr lang="da-DK" sz="1300" dirty="0"/>
              <a:t>I november 2022 trådte en revideret udgave af standarden i kraft, som bl.a. betyder, at flere af byggevarens livscyklusfaser skal inkluderes end tidligere.</a:t>
            </a:r>
          </a:p>
        </p:txBody>
      </p:sp>
      <p:sp>
        <p:nvSpPr>
          <p:cNvPr id="6" name="Text Placeholder 7">
            <a:extLst>
              <a:ext uri="{FF2B5EF4-FFF2-40B4-BE49-F238E27FC236}">
                <a16:creationId xmlns:a16="http://schemas.microsoft.com/office/drawing/2014/main" id="{ACB82497-4636-2237-14CA-BBE1A0475579}"/>
              </a:ext>
            </a:extLst>
          </p:cNvPr>
          <p:cNvSpPr>
            <a:spLocks noGrp="1"/>
          </p:cNvSpPr>
          <p:nvPr>
            <p:ph type="body" sz="quarter" idx="16"/>
          </p:nvPr>
        </p:nvSpPr>
        <p:spPr>
          <a:xfrm>
            <a:off x="838200" y="769938"/>
            <a:ext cx="6896100" cy="850900"/>
          </a:xfrm>
        </p:spPr>
        <p:txBody>
          <a:bodyPr/>
          <a:lstStyle/>
          <a:p>
            <a:r>
              <a:rPr lang="da-DK"/>
              <a:t>Hvilken lovgivning er relevant at kende?</a:t>
            </a:r>
          </a:p>
        </p:txBody>
      </p:sp>
      <p:grpSp>
        <p:nvGrpSpPr>
          <p:cNvPr id="13" name="Group 12">
            <a:extLst>
              <a:ext uri="{FF2B5EF4-FFF2-40B4-BE49-F238E27FC236}">
                <a16:creationId xmlns:a16="http://schemas.microsoft.com/office/drawing/2014/main" id="{915AD4BB-880E-3869-61D2-E65C600DEBEF}"/>
              </a:ext>
            </a:extLst>
          </p:cNvPr>
          <p:cNvGrpSpPr/>
          <p:nvPr/>
        </p:nvGrpSpPr>
        <p:grpSpPr>
          <a:xfrm>
            <a:off x="6096000" y="1620838"/>
            <a:ext cx="5257800" cy="1042579"/>
            <a:chOff x="5878209" y="1620838"/>
            <a:chExt cx="4989103" cy="1042579"/>
          </a:xfrm>
        </p:grpSpPr>
        <p:sp>
          <p:nvSpPr>
            <p:cNvPr id="12" name="Rectangle 11">
              <a:extLst>
                <a:ext uri="{FF2B5EF4-FFF2-40B4-BE49-F238E27FC236}">
                  <a16:creationId xmlns:a16="http://schemas.microsoft.com/office/drawing/2014/main" id="{5C89910E-0098-81F4-FB2F-6BCBFFFFEADA}"/>
                </a:ext>
              </a:extLst>
            </p:cNvPr>
            <p:cNvSpPr/>
            <p:nvPr/>
          </p:nvSpPr>
          <p:spPr>
            <a:xfrm>
              <a:off x="5878209" y="1620838"/>
              <a:ext cx="4933580" cy="1020762"/>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 name="TextBox 10">
              <a:extLst>
                <a:ext uri="{FF2B5EF4-FFF2-40B4-BE49-F238E27FC236}">
                  <a16:creationId xmlns:a16="http://schemas.microsoft.com/office/drawing/2014/main" id="{EB142AFE-15CA-BC92-8DA4-69DEBE1FD671}"/>
                </a:ext>
              </a:extLst>
            </p:cNvPr>
            <p:cNvSpPr txBox="1"/>
            <p:nvPr/>
          </p:nvSpPr>
          <p:spPr>
            <a:xfrm>
              <a:off x="5933733" y="1709310"/>
              <a:ext cx="4933579" cy="954107"/>
            </a:xfrm>
            <a:prstGeom prst="rect">
              <a:avLst/>
            </a:prstGeom>
            <a:noFill/>
          </p:spPr>
          <p:txBody>
            <a:bodyPr wrap="square">
              <a:spAutoFit/>
            </a:bodyPr>
            <a:lstStyle/>
            <a:p>
              <a:pPr>
                <a:lnSpc>
                  <a:spcPct val="100000"/>
                </a:lnSpc>
              </a:pPr>
              <a:r>
                <a:rPr lang="da-DK" sz="1400" b="1">
                  <a:solidFill>
                    <a:schemeClr val="bg2"/>
                  </a:solidFill>
                </a:rPr>
                <a:t>Med ændringerne i EPD-standarden er det derfor ikke muligt at sammenligne EPD’er, som er udarbejdet efter den ‘gamle’ og ‘nye’ standard, da kravet til indholdet varierer. </a:t>
              </a:r>
            </a:p>
          </p:txBody>
        </p:sp>
      </p:grpSp>
      <p:pic>
        <p:nvPicPr>
          <p:cNvPr id="7" name="Picture 6">
            <a:extLst>
              <a:ext uri="{FF2B5EF4-FFF2-40B4-BE49-F238E27FC236}">
                <a16:creationId xmlns:a16="http://schemas.microsoft.com/office/drawing/2014/main" id="{9FCC5E0B-B1BB-DF48-F68E-E6E1C7399ADF}"/>
              </a:ext>
            </a:extLst>
          </p:cNvPr>
          <p:cNvPicPr>
            <a:picLocks noChangeAspect="1"/>
          </p:cNvPicPr>
          <p:nvPr/>
        </p:nvPicPr>
        <p:blipFill rotWithShape="1">
          <a:blip r:embed="rId3">
            <a:extLst>
              <a:ext uri="{28A0092B-C50C-407E-A947-70E740481C1C}">
                <a14:useLocalDpi xmlns:a14="http://schemas.microsoft.com/office/drawing/2010/main" val="0"/>
              </a:ext>
            </a:extLst>
          </a:blip>
          <a:srcRect t="30797"/>
          <a:stretch/>
        </p:blipFill>
        <p:spPr>
          <a:xfrm>
            <a:off x="6096000" y="2864580"/>
            <a:ext cx="4907990" cy="3336564"/>
          </a:xfrm>
          <a:prstGeom prst="rect">
            <a:avLst/>
          </a:prstGeom>
        </p:spPr>
      </p:pic>
    </p:spTree>
    <p:extLst>
      <p:ext uri="{BB962C8B-B14F-4D97-AF65-F5344CB8AC3E}">
        <p14:creationId xmlns:p14="http://schemas.microsoft.com/office/powerpoint/2010/main" val="28310431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FD86553B-50A1-78A9-02BB-B496B0DAEFB0}"/>
              </a:ext>
            </a:extLst>
          </p:cNvPr>
          <p:cNvSpPr>
            <a:spLocks noGrp="1"/>
          </p:cNvSpPr>
          <p:nvPr>
            <p:ph type="body" sz="quarter" idx="16"/>
          </p:nvPr>
        </p:nvSpPr>
        <p:spPr>
          <a:xfrm>
            <a:off x="838200" y="769938"/>
            <a:ext cx="7518400" cy="850900"/>
          </a:xfrm>
        </p:spPr>
        <p:txBody>
          <a:bodyPr/>
          <a:lstStyle/>
          <a:p>
            <a:r>
              <a:rPr lang="da-DK"/>
              <a:t>Hvilken lovgivning er relevant at kende?</a:t>
            </a:r>
          </a:p>
          <a:p>
            <a:endParaRPr lang="da-DK"/>
          </a:p>
        </p:txBody>
      </p:sp>
      <p:sp>
        <p:nvSpPr>
          <p:cNvPr id="6" name="Content Placeholder 2">
            <a:extLst>
              <a:ext uri="{FF2B5EF4-FFF2-40B4-BE49-F238E27FC236}">
                <a16:creationId xmlns:a16="http://schemas.microsoft.com/office/drawing/2014/main" id="{CECBA8F6-9E5E-9E00-A5B5-B5FBB3CD43E1}"/>
              </a:ext>
            </a:extLst>
          </p:cNvPr>
          <p:cNvSpPr txBox="1">
            <a:spLocks/>
          </p:cNvSpPr>
          <p:nvPr/>
        </p:nvSpPr>
        <p:spPr>
          <a:xfrm>
            <a:off x="838200" y="1928302"/>
            <a:ext cx="6621380" cy="3941400"/>
          </a:xfrm>
          <a:prstGeom prst="rect">
            <a:avLst/>
          </a:prstGeom>
        </p:spPr>
        <p:txBody>
          <a:bodyPr vert="horz" wrap="square" lIns="0" tIns="0" rIns="0" bIns="0" rtlCol="0">
            <a:spAutoFit/>
          </a:bodyPr>
          <a:lstStyle>
            <a:lvl1pPr marL="0" indent="0" algn="l" defTabSz="914400" rtl="0" eaLnBrk="1" latinLnBrk="0" hangingPunct="1">
              <a:lnSpc>
                <a:spcPct val="120000"/>
              </a:lnSpc>
              <a:spcBef>
                <a:spcPts val="1000"/>
              </a:spcBef>
              <a:buFontTx/>
              <a:buNone/>
              <a:defRPr sz="14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a-DK" sz="1800" b="1" dirty="0"/>
              <a:t>Krav til LCA på bygningsniveau</a:t>
            </a:r>
          </a:p>
          <a:p>
            <a:r>
              <a:rPr lang="da-DK" sz="1600" dirty="0"/>
              <a:t>De krav i Bygningsreglementet (BR18), som trådte i kraft pr. 1. januar 2023, stiller </a:t>
            </a:r>
            <a:r>
              <a:rPr lang="da-DK" sz="1800" b="1" dirty="0"/>
              <a:t>krav til dokumentation af bygningers samlede klimapåvirkning over hele deres livscyklus </a:t>
            </a:r>
            <a:r>
              <a:rPr lang="da-DK" sz="1600" dirty="0"/>
              <a:t>– fra projektering til nedrivning og bortskaffelse, over en betragtningsperiode på 50 år. </a:t>
            </a:r>
          </a:p>
          <a:p>
            <a:r>
              <a:rPr lang="da-DK" sz="1600" dirty="0"/>
              <a:t>Dokumentationen sker i form af en livscyklusvurdering (LCA). </a:t>
            </a:r>
          </a:p>
          <a:p>
            <a:r>
              <a:rPr lang="da-DK" sz="1600" dirty="0"/>
              <a:t>LCA-beregningen baseres på </a:t>
            </a:r>
            <a:r>
              <a:rPr lang="da-DK" sz="1600" b="1" dirty="0"/>
              <a:t>værdier for de anvendte byggematerialer </a:t>
            </a:r>
            <a:r>
              <a:rPr lang="da-DK" sz="1600" dirty="0"/>
              <a:t>og byggeprocessers udledning af klimagasser</a:t>
            </a:r>
          </a:p>
          <a:p>
            <a:pPr marL="176213" indent="-176213">
              <a:buFont typeface="Arial" panose="020B0604020202020204" pitchFamily="34" charset="0"/>
              <a:buChar char="•"/>
            </a:pPr>
            <a:r>
              <a:rPr lang="da-DK" sz="1600" dirty="0"/>
              <a:t>enten </a:t>
            </a:r>
            <a:r>
              <a:rPr lang="da-DK" sz="1600" b="1" dirty="0"/>
              <a:t>generiske data </a:t>
            </a:r>
            <a:r>
              <a:rPr lang="da-DK" sz="1600" dirty="0"/>
              <a:t>(hovedsageligt baseret på data fra den tyske ÖKOBAUDAT-database) </a:t>
            </a:r>
          </a:p>
          <a:p>
            <a:pPr marL="176213" indent="-176213">
              <a:buFont typeface="Arial" panose="020B0604020202020204" pitchFamily="34" charset="0"/>
              <a:buChar char="•"/>
            </a:pPr>
            <a:r>
              <a:rPr lang="da-DK" sz="1600" dirty="0"/>
              <a:t>eller </a:t>
            </a:r>
            <a:r>
              <a:rPr lang="da-DK" sz="1600" b="1" dirty="0"/>
              <a:t>faktiske data </a:t>
            </a:r>
            <a:r>
              <a:rPr lang="da-DK" sz="1600" dirty="0"/>
              <a:t>(baseret på </a:t>
            </a:r>
            <a:r>
              <a:rPr lang="da-DK" sz="1600" dirty="0" err="1"/>
              <a:t>EPD’er</a:t>
            </a:r>
            <a:r>
              <a:rPr lang="da-DK" sz="1600" dirty="0"/>
              <a:t> for konkrete byggematerialer).  </a:t>
            </a:r>
          </a:p>
        </p:txBody>
      </p:sp>
      <p:pic>
        <p:nvPicPr>
          <p:cNvPr id="3" name="Graphic 2">
            <a:extLst>
              <a:ext uri="{FF2B5EF4-FFF2-40B4-BE49-F238E27FC236}">
                <a16:creationId xmlns:a16="http://schemas.microsoft.com/office/drawing/2014/main" id="{8722C9F9-0910-CC4D-4C7A-579754FE78B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356600" y="3125440"/>
            <a:ext cx="3273425" cy="2744262"/>
          </a:xfrm>
          <a:prstGeom prst="rect">
            <a:avLst/>
          </a:prstGeom>
        </p:spPr>
      </p:pic>
      <p:pic>
        <p:nvPicPr>
          <p:cNvPr id="8" name="Graphic 7">
            <a:extLst>
              <a:ext uri="{FF2B5EF4-FFF2-40B4-BE49-F238E27FC236}">
                <a16:creationId xmlns:a16="http://schemas.microsoft.com/office/drawing/2014/main" id="{69C258E3-14C0-A63A-8EAE-174015EA902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356600" y="571639"/>
            <a:ext cx="3695411" cy="2713326"/>
          </a:xfrm>
          <a:prstGeom prst="rect">
            <a:avLst/>
          </a:prstGeom>
        </p:spPr>
      </p:pic>
    </p:spTree>
    <p:extLst>
      <p:ext uri="{BB962C8B-B14F-4D97-AF65-F5344CB8AC3E}">
        <p14:creationId xmlns:p14="http://schemas.microsoft.com/office/powerpoint/2010/main" val="3833647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FD86553B-50A1-78A9-02BB-B496B0DAEFB0}"/>
              </a:ext>
            </a:extLst>
          </p:cNvPr>
          <p:cNvSpPr>
            <a:spLocks noGrp="1"/>
          </p:cNvSpPr>
          <p:nvPr>
            <p:ph type="body" sz="quarter" idx="16"/>
          </p:nvPr>
        </p:nvSpPr>
        <p:spPr>
          <a:xfrm>
            <a:off x="838200" y="769938"/>
            <a:ext cx="7518400" cy="850900"/>
          </a:xfrm>
        </p:spPr>
        <p:txBody>
          <a:bodyPr/>
          <a:lstStyle/>
          <a:p>
            <a:r>
              <a:rPr lang="da-DK"/>
              <a:t>Hvilken lovgivning er relevant at kende?</a:t>
            </a:r>
          </a:p>
          <a:p>
            <a:endParaRPr lang="da-DK"/>
          </a:p>
        </p:txBody>
      </p:sp>
      <p:sp>
        <p:nvSpPr>
          <p:cNvPr id="6" name="Content Placeholder 2">
            <a:extLst>
              <a:ext uri="{FF2B5EF4-FFF2-40B4-BE49-F238E27FC236}">
                <a16:creationId xmlns:a16="http://schemas.microsoft.com/office/drawing/2014/main" id="{CECBA8F6-9E5E-9E00-A5B5-B5FBB3CD43E1}"/>
              </a:ext>
            </a:extLst>
          </p:cNvPr>
          <p:cNvSpPr txBox="1">
            <a:spLocks/>
          </p:cNvSpPr>
          <p:nvPr/>
        </p:nvSpPr>
        <p:spPr>
          <a:xfrm>
            <a:off x="838199" y="1928302"/>
            <a:ext cx="6299201" cy="4326826"/>
          </a:xfrm>
          <a:prstGeom prst="rect">
            <a:avLst/>
          </a:prstGeom>
        </p:spPr>
        <p:txBody>
          <a:bodyPr vert="horz" wrap="square" lIns="0" tIns="0" rIns="0" bIns="0" rtlCol="0">
            <a:spAutoFit/>
          </a:bodyPr>
          <a:lstStyle>
            <a:lvl1pPr marL="0" indent="0" algn="l" defTabSz="914400" rtl="0" eaLnBrk="1" latinLnBrk="0" hangingPunct="1">
              <a:lnSpc>
                <a:spcPct val="120000"/>
              </a:lnSpc>
              <a:spcBef>
                <a:spcPts val="1000"/>
              </a:spcBef>
              <a:buFontTx/>
              <a:buNone/>
              <a:defRPr sz="14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a-DK" sz="1600" b="1" dirty="0"/>
              <a:t>Krav til LCA på bygningsniveau</a:t>
            </a:r>
          </a:p>
          <a:p>
            <a:r>
              <a:rPr lang="da-DK" sz="1600" dirty="0"/>
              <a:t>For nybyggeri over 1.000 m² blev der 1. januar 2023 (foruden kravet om en LCA) også indført krav om en grænseværdi for bygningens udledning af klimagasser på max. 12 kg </a:t>
            </a:r>
            <a:r>
              <a:rPr kumimoji="0" lang="da-DK" sz="1600" b="0" i="0" u="none" strike="noStrike" kern="1200" cap="none" spc="0" normalizeH="0" baseline="0" noProof="0" dirty="0">
                <a:ln>
                  <a:noFill/>
                </a:ln>
                <a:solidFill>
                  <a:prstClr val="black"/>
                </a:solidFill>
                <a:effectLst/>
                <a:uLnTx/>
                <a:uFillTx/>
                <a:latin typeface="Arial" panose="020B0604020202020204"/>
                <a:ea typeface="+mn-ea"/>
                <a:cs typeface="+mn-cs"/>
              </a:rPr>
              <a:t>CO</a:t>
            </a:r>
            <a:r>
              <a:rPr lang="da-DK" sz="1800" baseline="-25000" dirty="0"/>
              <a:t>2</a:t>
            </a:r>
            <a:r>
              <a:rPr kumimoji="0" lang="da-DK" sz="1600" b="0" i="0" u="none" strike="noStrike" kern="1200" cap="none" spc="0" normalizeH="0" baseline="0" noProof="0" dirty="0">
                <a:ln>
                  <a:noFill/>
                </a:ln>
                <a:solidFill>
                  <a:prstClr val="black"/>
                </a:solidFill>
                <a:effectLst/>
                <a:uLnTx/>
                <a:uFillTx/>
                <a:latin typeface="Arial" panose="020B0604020202020204"/>
                <a:ea typeface="+mn-ea"/>
                <a:cs typeface="+mn-cs"/>
              </a:rPr>
              <a:t>-ækvivalenter pr. m² pr. år. </a:t>
            </a:r>
          </a:p>
          <a:p>
            <a:r>
              <a:rPr lang="da-DK" sz="1600" dirty="0"/>
              <a:t>Frem mod 2029 forventes denne grænseværdi at blive ændret og inkludere nybyggeri under 1000 m². </a:t>
            </a:r>
          </a:p>
          <a:p>
            <a:r>
              <a:rPr lang="da-DK" sz="1600" dirty="0"/>
              <a:t>Det </a:t>
            </a:r>
            <a:r>
              <a:rPr lang="da-DK" sz="1600" b="1" dirty="0"/>
              <a:t>øger efterspørgslen på </a:t>
            </a:r>
            <a:r>
              <a:rPr lang="da-DK" sz="1600" b="1" dirty="0" err="1"/>
              <a:t>EPD’er</a:t>
            </a:r>
            <a:r>
              <a:rPr lang="da-DK" sz="1600" dirty="0"/>
              <a:t>, fordi en EPD dokumenterer den præcise miljøpåvirkning. </a:t>
            </a:r>
          </a:p>
          <a:p>
            <a:r>
              <a:rPr lang="da-DK" sz="1600" dirty="0"/>
              <a:t>En EPD vil - for mange produkters vedkommende - </a:t>
            </a:r>
            <a:r>
              <a:rPr lang="da-DK" sz="1600" b="1" dirty="0"/>
              <a:t>præstere bedre end generiske data</a:t>
            </a:r>
            <a:r>
              <a:rPr lang="da-DK" sz="1600" dirty="0"/>
              <a:t>,</a:t>
            </a:r>
            <a:r>
              <a:rPr lang="da-DK" sz="1600" b="1" dirty="0"/>
              <a:t> </a:t>
            </a:r>
            <a:r>
              <a:rPr lang="da-DK" sz="1600" dirty="0"/>
              <a:t>fordi generiske data er baseret på en konservativ betragtning af produkternes miljøpåvirkning på tværs af en branche. </a:t>
            </a:r>
          </a:p>
        </p:txBody>
      </p:sp>
      <p:grpSp>
        <p:nvGrpSpPr>
          <p:cNvPr id="11" name="Group 10">
            <a:extLst>
              <a:ext uri="{FF2B5EF4-FFF2-40B4-BE49-F238E27FC236}">
                <a16:creationId xmlns:a16="http://schemas.microsoft.com/office/drawing/2014/main" id="{139F9D90-194F-944A-E98C-E3906AE3BA27}"/>
              </a:ext>
            </a:extLst>
          </p:cNvPr>
          <p:cNvGrpSpPr/>
          <p:nvPr/>
        </p:nvGrpSpPr>
        <p:grpSpPr>
          <a:xfrm>
            <a:off x="8625462" y="1928304"/>
            <a:ext cx="1864738" cy="3886974"/>
            <a:chOff x="8511162" y="1620838"/>
            <a:chExt cx="2118738" cy="4416424"/>
          </a:xfrm>
        </p:grpSpPr>
        <p:sp>
          <p:nvSpPr>
            <p:cNvPr id="10" name="Oval 9">
              <a:extLst>
                <a:ext uri="{FF2B5EF4-FFF2-40B4-BE49-F238E27FC236}">
                  <a16:creationId xmlns:a16="http://schemas.microsoft.com/office/drawing/2014/main" id="{C3DAD8D3-86A4-C992-AE37-DCC8F136A468}"/>
                </a:ext>
              </a:extLst>
            </p:cNvPr>
            <p:cNvSpPr/>
            <p:nvPr/>
          </p:nvSpPr>
          <p:spPr>
            <a:xfrm>
              <a:off x="8717574" y="5221269"/>
              <a:ext cx="1912326" cy="815993"/>
            </a:xfrm>
            <a:prstGeom prst="ellipse">
              <a:avLst/>
            </a:prstGeom>
            <a:solidFill>
              <a:schemeClr val="accent6">
                <a:lumMod val="75000"/>
                <a:alpha val="5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9" name="Graphic 8">
              <a:extLst>
                <a:ext uri="{FF2B5EF4-FFF2-40B4-BE49-F238E27FC236}">
                  <a16:creationId xmlns:a16="http://schemas.microsoft.com/office/drawing/2014/main" id="{E0003C73-9328-53BE-1161-902E7A00182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511162" y="1620838"/>
              <a:ext cx="1945877" cy="4010585"/>
            </a:xfrm>
            <a:prstGeom prst="rect">
              <a:avLst/>
            </a:prstGeom>
            <a:effectLst>
              <a:outerShdw blurRad="50800" dist="38100" dir="2700000" algn="tl" rotWithShape="0">
                <a:prstClr val="black">
                  <a:alpha val="40000"/>
                </a:prstClr>
              </a:outerShdw>
            </a:effectLst>
          </p:spPr>
        </p:pic>
      </p:grpSp>
    </p:spTree>
    <p:extLst>
      <p:ext uri="{BB962C8B-B14F-4D97-AF65-F5344CB8AC3E}">
        <p14:creationId xmlns:p14="http://schemas.microsoft.com/office/powerpoint/2010/main" val="26647874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72F20D6-669C-6466-ED26-89ACC9B7C866}"/>
              </a:ext>
            </a:extLst>
          </p:cNvPr>
          <p:cNvSpPr>
            <a:spLocks noGrp="1"/>
          </p:cNvSpPr>
          <p:nvPr>
            <p:ph type="title"/>
          </p:nvPr>
        </p:nvSpPr>
        <p:spPr>
          <a:xfrm>
            <a:off x="838800" y="1037690"/>
            <a:ext cx="5665342" cy="775597"/>
          </a:xfrm>
        </p:spPr>
        <p:txBody>
          <a:bodyPr/>
          <a:lstStyle/>
          <a:p>
            <a:r>
              <a:rPr lang="da-DK"/>
              <a:t>Hvad er den forventede udvikling på området?</a:t>
            </a:r>
          </a:p>
        </p:txBody>
      </p:sp>
      <p:sp>
        <p:nvSpPr>
          <p:cNvPr id="6" name="Content Placeholder 2">
            <a:extLst>
              <a:ext uri="{FF2B5EF4-FFF2-40B4-BE49-F238E27FC236}">
                <a16:creationId xmlns:a16="http://schemas.microsoft.com/office/drawing/2014/main" id="{B9BAE063-8DF1-27CD-4CC3-D008A0BC5032}"/>
              </a:ext>
            </a:extLst>
          </p:cNvPr>
          <p:cNvSpPr>
            <a:spLocks noGrp="1"/>
          </p:cNvSpPr>
          <p:nvPr>
            <p:ph idx="1"/>
          </p:nvPr>
        </p:nvSpPr>
        <p:spPr>
          <a:xfrm>
            <a:off x="838199" y="2226365"/>
            <a:ext cx="6922273" cy="3743589"/>
          </a:xfrm>
        </p:spPr>
        <p:txBody>
          <a:bodyPr/>
          <a:lstStyle/>
          <a:p>
            <a:r>
              <a:rPr lang="da-DK" dirty="0" err="1"/>
              <a:t>EPD’er</a:t>
            </a:r>
            <a:r>
              <a:rPr lang="da-DK" dirty="0"/>
              <a:t> efterspørges stadigt mere, og den forventede udvikling i lovgivningen vil kun øge den efterspørgsel. </a:t>
            </a:r>
          </a:p>
          <a:p>
            <a:pPr marL="285750" indent="-285750">
              <a:buFont typeface="Arial" panose="020B0604020202020204" pitchFamily="34" charset="0"/>
              <a:buChar char="•"/>
            </a:pPr>
            <a:r>
              <a:rPr lang="da-DK" dirty="0"/>
              <a:t>Politisk er det aftalt at genbesøge aftalen om en national strategi for bæredygtigt byggeri i årene frem for at fastsætte nye grænseværdier for bygningers klimapåvirkning frem mod 2029. </a:t>
            </a:r>
          </a:p>
          <a:p>
            <a:pPr marL="285750" indent="-285750">
              <a:buFont typeface="Arial" panose="020B0604020202020204" pitchFamily="34" charset="0"/>
              <a:buChar char="•"/>
            </a:pPr>
            <a:r>
              <a:rPr lang="da-DK" dirty="0"/>
              <a:t>Fra 2025 indføres der fx også en grænseværdi for opvarmet nybyggeri under 1.000 m</a:t>
            </a:r>
            <a:r>
              <a:rPr lang="da-DK" baseline="30000" dirty="0"/>
              <a:t>2</a:t>
            </a:r>
            <a:r>
              <a:rPr lang="da-DK" dirty="0"/>
              <a:t>.</a:t>
            </a:r>
          </a:p>
          <a:p>
            <a:pPr marL="285750" indent="-285750">
              <a:buFont typeface="Arial" panose="020B0604020202020204" pitchFamily="34" charset="0"/>
              <a:buChar char="•"/>
            </a:pPr>
            <a:r>
              <a:rPr lang="da-DK" dirty="0"/>
              <a:t>I 2029 vil den forventede grænseværdi på </a:t>
            </a:r>
            <a:r>
              <a:rPr lang="da-DK" b="1" dirty="0"/>
              <a:t>7,5 kg CO</a:t>
            </a:r>
            <a:r>
              <a:rPr lang="da-DK" b="1" baseline="-25000" dirty="0"/>
              <a:t>2</a:t>
            </a:r>
            <a:r>
              <a:rPr lang="da-DK" b="1" dirty="0"/>
              <a:t>-ækvivalenter pr. m² pr. år </a:t>
            </a:r>
            <a:r>
              <a:rPr lang="da-DK" dirty="0"/>
              <a:t>svare til, at ca. 90 pct. af det byggeri, der opføres i dag, skal præstere bedre klimamæssigt. </a:t>
            </a:r>
          </a:p>
          <a:p>
            <a:pPr marL="285750" indent="-285750">
              <a:buFont typeface="Arial" panose="020B0604020202020204" pitchFamily="34" charset="0"/>
              <a:buChar char="•"/>
            </a:pPr>
            <a:r>
              <a:rPr lang="da-DK" dirty="0"/>
              <a:t>Der er samtidig introduceret en såkaldt frivillig lav emissionsklasse, </a:t>
            </a:r>
            <a:br>
              <a:rPr lang="da-DK" dirty="0"/>
            </a:br>
            <a:r>
              <a:rPr lang="da-DK" dirty="0"/>
              <a:t>som de mest klimaambitiøse bygherrer kan stile efter. </a:t>
            </a:r>
          </a:p>
          <a:p>
            <a:pPr marL="285750" indent="-285750">
              <a:buFont typeface="Arial" panose="020B0604020202020204" pitchFamily="34" charset="0"/>
              <a:buChar char="•"/>
            </a:pPr>
            <a:r>
              <a:rPr lang="da-DK" dirty="0"/>
              <a:t>Grænseværdien for lav-emissionsklassen er i 2029 fastsat til </a:t>
            </a:r>
            <a:r>
              <a:rPr lang="da-DK" b="1" dirty="0"/>
              <a:t>5 kg </a:t>
            </a:r>
            <a:br>
              <a:rPr lang="da-DK" b="1" dirty="0"/>
            </a:br>
            <a:r>
              <a:rPr lang="da-DK" b="1" dirty="0"/>
              <a:t>CO</a:t>
            </a:r>
            <a:r>
              <a:rPr lang="da-DK" b="1" baseline="-25000" dirty="0"/>
              <a:t>2</a:t>
            </a:r>
            <a:r>
              <a:rPr lang="da-DK" b="1" dirty="0"/>
              <a:t>-ækvivalenter</a:t>
            </a:r>
            <a:r>
              <a:rPr lang="da-DK" dirty="0"/>
              <a:t> pr. m² pr. år. </a:t>
            </a:r>
          </a:p>
        </p:txBody>
      </p:sp>
      <p:pic>
        <p:nvPicPr>
          <p:cNvPr id="7" name="Graphic 6">
            <a:extLst>
              <a:ext uri="{FF2B5EF4-FFF2-40B4-BE49-F238E27FC236}">
                <a16:creationId xmlns:a16="http://schemas.microsoft.com/office/drawing/2014/main" id="{60617581-FAD8-2F57-E637-1F6111AF698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50298" y="1238512"/>
            <a:ext cx="2533650" cy="1860312"/>
          </a:xfrm>
          <a:prstGeom prst="rect">
            <a:avLst/>
          </a:prstGeom>
        </p:spPr>
      </p:pic>
      <p:pic>
        <p:nvPicPr>
          <p:cNvPr id="8" name="Graphic 7">
            <a:extLst>
              <a:ext uri="{FF2B5EF4-FFF2-40B4-BE49-F238E27FC236}">
                <a16:creationId xmlns:a16="http://schemas.microsoft.com/office/drawing/2014/main" id="{7598CAD3-5A35-F706-EBEC-13B612A626A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998052" y="2956897"/>
            <a:ext cx="2533650" cy="2124075"/>
          </a:xfrm>
          <a:prstGeom prst="rect">
            <a:avLst/>
          </a:prstGeom>
        </p:spPr>
      </p:pic>
    </p:spTree>
    <p:extLst>
      <p:ext uri="{BB962C8B-B14F-4D97-AF65-F5344CB8AC3E}">
        <p14:creationId xmlns:p14="http://schemas.microsoft.com/office/powerpoint/2010/main" val="14697379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E037EF3-3189-72E6-05A5-93A120B0CA84}"/>
              </a:ext>
            </a:extLst>
          </p:cNvPr>
          <p:cNvPicPr>
            <a:picLocks noChangeAspect="1"/>
          </p:cNvPicPr>
          <p:nvPr/>
        </p:nvPicPr>
        <p:blipFill rotWithShape="1">
          <a:blip r:embed="rId2">
            <a:extLst>
              <a:ext uri="{28A0092B-C50C-407E-A947-70E740481C1C}">
                <a14:useLocalDpi xmlns:a14="http://schemas.microsoft.com/office/drawing/2010/main" val="0"/>
              </a:ext>
            </a:extLst>
          </a:blip>
          <a:srcRect l="-823" t="6568" r="4218"/>
          <a:stretch/>
        </p:blipFill>
        <p:spPr>
          <a:xfrm>
            <a:off x="469900" y="562707"/>
            <a:ext cx="10694138" cy="5817861"/>
          </a:xfrm>
          <a:prstGeom prst="rect">
            <a:avLst/>
          </a:prstGeom>
        </p:spPr>
      </p:pic>
    </p:spTree>
    <p:extLst>
      <p:ext uri="{BB962C8B-B14F-4D97-AF65-F5344CB8AC3E}">
        <p14:creationId xmlns:p14="http://schemas.microsoft.com/office/powerpoint/2010/main" val="27029667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42A4BAD0-3EBC-C076-2A7D-2676C3188690}"/>
              </a:ext>
            </a:extLst>
          </p:cNvPr>
          <p:cNvSpPr>
            <a:spLocks noGrp="1"/>
          </p:cNvSpPr>
          <p:nvPr>
            <p:ph type="title"/>
          </p:nvPr>
        </p:nvSpPr>
        <p:spPr>
          <a:xfrm>
            <a:off x="838800" y="1037690"/>
            <a:ext cx="5665342" cy="775597"/>
          </a:xfrm>
        </p:spPr>
        <p:txBody>
          <a:bodyPr/>
          <a:lstStyle/>
          <a:p>
            <a:r>
              <a:rPr lang="da-DK"/>
              <a:t>Hvad er den forventede udvikling på området?</a:t>
            </a:r>
          </a:p>
        </p:txBody>
      </p:sp>
      <p:sp>
        <p:nvSpPr>
          <p:cNvPr id="6" name="Content Placeholder 2">
            <a:extLst>
              <a:ext uri="{FF2B5EF4-FFF2-40B4-BE49-F238E27FC236}">
                <a16:creationId xmlns:a16="http://schemas.microsoft.com/office/drawing/2014/main" id="{096F01F5-A634-8705-85F0-1054C8F23377}"/>
              </a:ext>
            </a:extLst>
          </p:cNvPr>
          <p:cNvSpPr>
            <a:spLocks noGrp="1"/>
          </p:cNvSpPr>
          <p:nvPr>
            <p:ph idx="1"/>
          </p:nvPr>
        </p:nvSpPr>
        <p:spPr>
          <a:xfrm>
            <a:off x="838198" y="2078583"/>
            <a:ext cx="6689437" cy="4900829"/>
          </a:xfrm>
        </p:spPr>
        <p:txBody>
          <a:bodyPr/>
          <a:lstStyle/>
          <a:p>
            <a:r>
              <a:rPr lang="da-DK" sz="1200" dirty="0"/>
              <a:t>I EU-regi fik vi i 2020 en </a:t>
            </a:r>
            <a:r>
              <a:rPr lang="da-DK" sz="1200" b="1" dirty="0"/>
              <a:t>Taksonomiforordning</a:t>
            </a:r>
          </a:p>
          <a:p>
            <a:pPr marL="176213" indent="-176213">
              <a:buFont typeface="Arial" panose="020B0604020202020204" pitchFamily="34" charset="0"/>
              <a:buChar char="•"/>
            </a:pPr>
            <a:r>
              <a:rPr lang="da-DK" sz="1200" dirty="0"/>
              <a:t>Forordningen stiller krav om dokumentation af miljømæssigt bæredygtige investeringer og økonomiske aktiviteter. </a:t>
            </a:r>
          </a:p>
          <a:p>
            <a:pPr marL="176213" indent="-176213">
              <a:buFont typeface="Arial" panose="020B0604020202020204" pitchFamily="34" charset="0"/>
              <a:buChar char="•"/>
            </a:pPr>
            <a:r>
              <a:rPr lang="da-DK" sz="1200" dirty="0"/>
              <a:t>Kravene omfatter finansielle aktører som fx pensionskasser, banker og investeringsselskaber samt store virksomheder med mere end 500 medarbejdere. </a:t>
            </a:r>
          </a:p>
          <a:p>
            <a:pPr marL="176213" indent="-176213">
              <a:buFont typeface="Arial" panose="020B0604020202020204" pitchFamily="34" charset="0"/>
              <a:buChar char="•"/>
            </a:pPr>
            <a:r>
              <a:rPr lang="da-DK" sz="1200" dirty="0"/>
              <a:t>I løbet af de kommende år vil kravene dog også gælde andre aktører.</a:t>
            </a:r>
          </a:p>
          <a:p>
            <a:r>
              <a:rPr lang="da-DK" sz="1200" dirty="0"/>
              <a:t>Tilsvarende er </a:t>
            </a:r>
            <a:r>
              <a:rPr lang="da-DK" sz="1200" b="1" dirty="0"/>
              <a:t>et revideret bygningsdirektiv </a:t>
            </a:r>
            <a:r>
              <a:rPr lang="da-DK" sz="1200" dirty="0"/>
              <a:t>undervejs. </a:t>
            </a:r>
          </a:p>
          <a:p>
            <a:pPr marL="176213" indent="-176213">
              <a:buFont typeface="Arial" panose="020B0604020202020204" pitchFamily="34" charset="0"/>
              <a:buChar char="•"/>
            </a:pPr>
            <a:r>
              <a:rPr lang="da-DK" sz="1200" dirty="0"/>
              <a:t>I udkastet stilles der krav om en yderst energieffektiv og CO</a:t>
            </a:r>
            <a:r>
              <a:rPr lang="da-DK" sz="1200" baseline="-25000" dirty="0"/>
              <a:t>2</a:t>
            </a:r>
            <a:r>
              <a:rPr lang="da-DK" sz="1200" dirty="0"/>
              <a:t>-fri bygningsmasse senest i 2050. </a:t>
            </a:r>
          </a:p>
          <a:p>
            <a:pPr marL="176213" indent="-176213">
              <a:buFont typeface="Arial" panose="020B0604020202020204" pitchFamily="34" charset="0"/>
              <a:buChar char="•"/>
            </a:pPr>
            <a:r>
              <a:rPr lang="da-DK" sz="1200" dirty="0"/>
              <a:t>Målet er at omdanne de eksisterende bygninger, offentlige som private beboelsesejendomme og erhvervsbygninger, til såkaldte nulemissions bygninger. </a:t>
            </a:r>
          </a:p>
          <a:p>
            <a:r>
              <a:rPr lang="da-DK" sz="1200" dirty="0"/>
              <a:t>Vi afventer også </a:t>
            </a:r>
            <a:r>
              <a:rPr lang="da-DK" sz="1200" b="1" dirty="0"/>
              <a:t>en revideret Byggevareforordning</a:t>
            </a:r>
            <a:r>
              <a:rPr lang="da-DK" sz="1200" dirty="0"/>
              <a:t>. </a:t>
            </a:r>
          </a:p>
          <a:p>
            <a:pPr marL="171450" indent="-171450">
              <a:buFont typeface="Arial" panose="020B0604020202020204" pitchFamily="34" charset="0"/>
              <a:buChar char="•"/>
            </a:pPr>
            <a:r>
              <a:rPr lang="da-DK" sz="1200" dirty="0"/>
              <a:t>Her er forventningen, at dokumentation af byggevarernes miljøpåvirkning bliver en del af </a:t>
            </a:r>
            <a:br>
              <a:rPr lang="da-DK" sz="1200" dirty="0"/>
            </a:br>
            <a:r>
              <a:rPr lang="da-DK" sz="1200" dirty="0"/>
              <a:t>CE-mærkningen og den tilhørende ydeevnedeklaration (</a:t>
            </a:r>
            <a:r>
              <a:rPr lang="da-DK" sz="1200" dirty="0" err="1"/>
              <a:t>DoP</a:t>
            </a:r>
            <a:r>
              <a:rPr lang="da-DK" sz="1200" dirty="0"/>
              <a:t>), hvor byggevarens egenskaber deklareres. </a:t>
            </a:r>
          </a:p>
          <a:p>
            <a:pPr marL="171450" indent="-171450">
              <a:buFont typeface="Arial" panose="020B0604020202020204" pitchFamily="34" charset="0"/>
              <a:buChar char="•"/>
            </a:pPr>
            <a:r>
              <a:rPr lang="da-DK" sz="1200" dirty="0"/>
              <a:t>Formålet er blandt andet at regulere byggevarer på en sådan måde, at naturressourcer anvendes på en mere bæredygtig måde og understøtter genbrug og genanvendelse af byggevarer med et fokus på holdbarhed og anvendelse af miljøvenlige råmaterialer og sekundære materialer.</a:t>
            </a:r>
          </a:p>
          <a:p>
            <a:endParaRPr lang="da-DK" sz="1200" dirty="0"/>
          </a:p>
          <a:p>
            <a:endParaRPr lang="da-DK" sz="1200" dirty="0"/>
          </a:p>
        </p:txBody>
      </p:sp>
      <p:sp>
        <p:nvSpPr>
          <p:cNvPr id="10" name="Oval 9">
            <a:extLst>
              <a:ext uri="{FF2B5EF4-FFF2-40B4-BE49-F238E27FC236}">
                <a16:creationId xmlns:a16="http://schemas.microsoft.com/office/drawing/2014/main" id="{41B53DF8-DDB3-ACDD-339B-5A7E053626F1}"/>
              </a:ext>
            </a:extLst>
          </p:cNvPr>
          <p:cNvSpPr/>
          <p:nvPr/>
        </p:nvSpPr>
        <p:spPr>
          <a:xfrm>
            <a:off x="8624423" y="4348898"/>
            <a:ext cx="1329023" cy="283549"/>
          </a:xfrm>
          <a:prstGeom prst="ellipse">
            <a:avLst/>
          </a:prstGeom>
          <a:solidFill>
            <a:schemeClr val="accent6">
              <a:lumMod val="75000"/>
              <a:alpha val="5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9" name="Graphic 8">
            <a:extLst>
              <a:ext uri="{FF2B5EF4-FFF2-40B4-BE49-F238E27FC236}">
                <a16:creationId xmlns:a16="http://schemas.microsoft.com/office/drawing/2014/main" id="{B9234CDC-7674-331E-B663-23FC6D14840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87335" y="2078583"/>
            <a:ext cx="2383752" cy="2406895"/>
          </a:xfrm>
          <a:prstGeom prst="rect">
            <a:avLst/>
          </a:prstGeom>
        </p:spPr>
      </p:pic>
    </p:spTree>
    <p:extLst>
      <p:ext uri="{BB962C8B-B14F-4D97-AF65-F5344CB8AC3E}">
        <p14:creationId xmlns:p14="http://schemas.microsoft.com/office/powerpoint/2010/main" val="39537859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0919C38-4041-4552-B7BB-2C2A36B0291A}"/>
              </a:ext>
            </a:extLst>
          </p:cNvPr>
          <p:cNvSpPr>
            <a:spLocks noGrp="1"/>
          </p:cNvSpPr>
          <p:nvPr>
            <p:ph type="title"/>
          </p:nvPr>
        </p:nvSpPr>
        <p:spPr>
          <a:xfrm>
            <a:off x="838800" y="1517524"/>
            <a:ext cx="5665342" cy="4431983"/>
          </a:xfrm>
        </p:spPr>
        <p:txBody>
          <a:bodyPr/>
          <a:lstStyle/>
          <a:p>
            <a:r>
              <a:rPr lang="da-DK" sz="2000">
                <a:solidFill>
                  <a:schemeClr val="bg1"/>
                </a:solidFill>
              </a:rPr>
              <a:t>I forbindelse med anlægsarbejder i både </a:t>
            </a:r>
            <a:r>
              <a:rPr lang="da-DK" sz="2000" b="1">
                <a:solidFill>
                  <a:schemeClr val="bg1"/>
                </a:solidFill>
              </a:rPr>
              <a:t>Sverige</a:t>
            </a:r>
            <a:r>
              <a:rPr lang="da-DK" sz="2000">
                <a:solidFill>
                  <a:schemeClr val="bg1"/>
                </a:solidFill>
              </a:rPr>
              <a:t> (</a:t>
            </a:r>
            <a:r>
              <a:rPr lang="da-DK" sz="2000" err="1">
                <a:solidFill>
                  <a:schemeClr val="bg1"/>
                </a:solidFill>
              </a:rPr>
              <a:t>Trafikverket</a:t>
            </a:r>
            <a:r>
              <a:rPr lang="da-DK" sz="2000">
                <a:solidFill>
                  <a:schemeClr val="bg1"/>
                </a:solidFill>
              </a:rPr>
              <a:t>) og </a:t>
            </a:r>
            <a:r>
              <a:rPr lang="da-DK" sz="2000" b="1">
                <a:solidFill>
                  <a:schemeClr val="bg1"/>
                </a:solidFill>
              </a:rPr>
              <a:t>Norge</a:t>
            </a:r>
            <a:r>
              <a:rPr lang="da-DK" sz="2000">
                <a:solidFill>
                  <a:schemeClr val="bg1"/>
                </a:solidFill>
              </a:rPr>
              <a:t> (</a:t>
            </a:r>
            <a:r>
              <a:rPr lang="da-DK" sz="2000" err="1">
                <a:solidFill>
                  <a:schemeClr val="bg1"/>
                </a:solidFill>
              </a:rPr>
              <a:t>Vegvesen</a:t>
            </a:r>
            <a:r>
              <a:rPr lang="da-DK" sz="2000">
                <a:solidFill>
                  <a:schemeClr val="bg1"/>
                </a:solidFill>
              </a:rPr>
              <a:t>) stilles der endda krav om </a:t>
            </a:r>
            <a:r>
              <a:rPr lang="da-DK" sz="2000" err="1">
                <a:solidFill>
                  <a:schemeClr val="bg1"/>
                </a:solidFill>
              </a:rPr>
              <a:t>EPD'er</a:t>
            </a:r>
            <a:r>
              <a:rPr lang="da-DK" sz="2000">
                <a:solidFill>
                  <a:schemeClr val="bg1"/>
                </a:solidFill>
              </a:rPr>
              <a:t> for beton, stål og asfalt i alle kontrakter, og der arbejdes med bonusser for CO</a:t>
            </a:r>
            <a:r>
              <a:rPr lang="da-DK" sz="2000" baseline="-25000">
                <a:solidFill>
                  <a:schemeClr val="bg1"/>
                </a:solidFill>
              </a:rPr>
              <a:t>2</a:t>
            </a:r>
            <a:r>
              <a:rPr lang="da-DK" sz="2000">
                <a:solidFill>
                  <a:schemeClr val="bg1"/>
                </a:solidFill>
              </a:rPr>
              <a:t>-forbedringer i mange projekter. Det er en stærk drivkraft for, at man som byggevareproducent har en EPD klar. Man skal desuden medregne en CO</a:t>
            </a:r>
            <a:r>
              <a:rPr lang="da-DK" sz="2000" baseline="-25000">
                <a:solidFill>
                  <a:schemeClr val="bg1"/>
                </a:solidFill>
              </a:rPr>
              <a:t>2</a:t>
            </a:r>
            <a:r>
              <a:rPr lang="da-DK" sz="2000">
                <a:solidFill>
                  <a:schemeClr val="bg1"/>
                </a:solidFill>
              </a:rPr>
              <a:t>-straffaktor på ekstra 25 pct., hvis der anvendes byggevarer uden </a:t>
            </a:r>
            <a:r>
              <a:rPr lang="da-DK" sz="2000" err="1">
                <a:solidFill>
                  <a:schemeClr val="bg1"/>
                </a:solidFill>
              </a:rPr>
              <a:t>EPD'er</a:t>
            </a:r>
            <a:r>
              <a:rPr lang="da-DK" sz="2000">
                <a:solidFill>
                  <a:schemeClr val="bg1"/>
                </a:solidFill>
              </a:rPr>
              <a:t> i forbindelse med klimadeklaration af bygninger, som er obligatorisk i Sverige. Tilsvarende krav ses indført flere steder i Europa, og de er baseret på </a:t>
            </a:r>
            <a:r>
              <a:rPr lang="da-DK" sz="2000" err="1">
                <a:solidFill>
                  <a:schemeClr val="bg1"/>
                </a:solidFill>
              </a:rPr>
              <a:t>EPD'er</a:t>
            </a:r>
            <a:r>
              <a:rPr lang="da-DK" sz="2000">
                <a:solidFill>
                  <a:schemeClr val="bg1"/>
                </a:solidFill>
              </a:rPr>
              <a:t> efter standarden EN 15804+A2.</a:t>
            </a:r>
            <a:br>
              <a:rPr lang="da-DK" sz="2000">
                <a:solidFill>
                  <a:schemeClr val="bg1"/>
                </a:solidFill>
              </a:rPr>
            </a:br>
            <a:br>
              <a:rPr lang="da-DK" sz="2000">
                <a:solidFill>
                  <a:schemeClr val="bg1"/>
                </a:solidFill>
              </a:rPr>
            </a:br>
            <a:endParaRPr lang="da-DK" sz="2000"/>
          </a:p>
        </p:txBody>
      </p:sp>
      <p:pic>
        <p:nvPicPr>
          <p:cNvPr id="9" name="Graphic 8">
            <a:extLst>
              <a:ext uri="{FF2B5EF4-FFF2-40B4-BE49-F238E27FC236}">
                <a16:creationId xmlns:a16="http://schemas.microsoft.com/office/drawing/2014/main" id="{8F3BBD1E-C61C-5374-52EA-F12BF341F1A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929181" y="2120392"/>
            <a:ext cx="2822041" cy="2617215"/>
          </a:xfrm>
          <a:prstGeom prst="rect">
            <a:avLst/>
          </a:prstGeom>
          <a:effectLst>
            <a:outerShdw blurRad="127000" dist="38100" dir="1800000" algn="tl" rotWithShape="0">
              <a:prstClr val="black">
                <a:alpha val="50000"/>
              </a:prstClr>
            </a:outerShdw>
          </a:effectLst>
        </p:spPr>
      </p:pic>
    </p:spTree>
    <p:extLst>
      <p:ext uri="{BB962C8B-B14F-4D97-AF65-F5344CB8AC3E}">
        <p14:creationId xmlns:p14="http://schemas.microsoft.com/office/powerpoint/2010/main" val="19556052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0BA79-B989-0ADF-91CA-8CE13B0A062B}"/>
              </a:ext>
            </a:extLst>
          </p:cNvPr>
          <p:cNvSpPr>
            <a:spLocks noGrp="1"/>
          </p:cNvSpPr>
          <p:nvPr>
            <p:ph type="ctrTitle"/>
          </p:nvPr>
        </p:nvSpPr>
        <p:spPr>
          <a:xfrm>
            <a:off x="4469257" y="3428999"/>
            <a:ext cx="6349431" cy="747897"/>
          </a:xfrm>
        </p:spPr>
        <p:txBody>
          <a:bodyPr/>
          <a:lstStyle/>
          <a:p>
            <a:r>
              <a:rPr lang="da-DK"/>
              <a:t>SLUT</a:t>
            </a:r>
          </a:p>
        </p:txBody>
      </p:sp>
    </p:spTree>
    <p:extLst>
      <p:ext uri="{BB962C8B-B14F-4D97-AF65-F5344CB8AC3E}">
        <p14:creationId xmlns:p14="http://schemas.microsoft.com/office/powerpoint/2010/main" val="10598032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FCE8C16-6FAD-F1CC-4D4D-42576C4EC99B}"/>
              </a:ext>
            </a:extLst>
          </p:cNvPr>
          <p:cNvSpPr>
            <a:spLocks noGrp="1"/>
          </p:cNvSpPr>
          <p:nvPr>
            <p:ph sz="quarter" idx="19"/>
          </p:nvPr>
        </p:nvSpPr>
        <p:spPr/>
        <p:txBody>
          <a:bodyPr>
            <a:normAutofit lnSpcReduction="10000"/>
          </a:bodyPr>
          <a:lstStyle/>
          <a:p>
            <a:pPr marL="176213" indent="-176213">
              <a:lnSpc>
                <a:spcPct val="100000"/>
              </a:lnSpc>
              <a:buFont typeface="Arial" panose="020B0604020202020204" pitchFamily="34" charset="0"/>
              <a:buChar char="•"/>
            </a:pPr>
            <a:r>
              <a:rPr lang="da-DK" sz="2000"/>
              <a:t>Hvad er en EPD – og hvad er formålet med den?</a:t>
            </a:r>
          </a:p>
          <a:p>
            <a:pPr marL="176213" indent="-176213">
              <a:lnSpc>
                <a:spcPct val="100000"/>
              </a:lnSpc>
              <a:buFont typeface="Arial" panose="020B0604020202020204" pitchFamily="34" charset="0"/>
              <a:buChar char="•"/>
            </a:pPr>
            <a:r>
              <a:rPr lang="da-DK" sz="2000"/>
              <a:t>Hvad får en producent ud af at have en EPD?</a:t>
            </a:r>
          </a:p>
          <a:p>
            <a:pPr marL="176213" indent="-176213">
              <a:lnSpc>
                <a:spcPct val="100000"/>
              </a:lnSpc>
              <a:buFont typeface="Arial" panose="020B0604020202020204" pitchFamily="34" charset="0"/>
              <a:buChar char="•"/>
            </a:pPr>
            <a:r>
              <a:rPr lang="da-DK" sz="2000"/>
              <a:t>Hvad består en EPD af?</a:t>
            </a:r>
          </a:p>
          <a:p>
            <a:pPr marL="176213" indent="-176213">
              <a:lnSpc>
                <a:spcPct val="100000"/>
              </a:lnSpc>
              <a:buFont typeface="Arial" panose="020B0604020202020204" pitchFamily="34" charset="0"/>
              <a:buChar char="•"/>
            </a:pPr>
            <a:r>
              <a:rPr lang="da-DK" sz="2000"/>
              <a:t>Hvad er sammenhængen mellem en EPD </a:t>
            </a:r>
            <a:br>
              <a:rPr lang="da-DK" sz="2000"/>
            </a:br>
            <a:r>
              <a:rPr lang="da-DK" sz="2000"/>
              <a:t>og en LCA på bygningsniveau?</a:t>
            </a:r>
          </a:p>
          <a:p>
            <a:pPr marL="176213" indent="-176213">
              <a:lnSpc>
                <a:spcPct val="100000"/>
              </a:lnSpc>
              <a:buFont typeface="Arial" panose="020B0604020202020204" pitchFamily="34" charset="0"/>
              <a:buChar char="•"/>
            </a:pPr>
            <a:r>
              <a:rPr lang="da-DK" sz="2000"/>
              <a:t>Hvilken lovgivning er relevant at kende?</a:t>
            </a:r>
          </a:p>
          <a:p>
            <a:pPr marL="176213" indent="-176213">
              <a:lnSpc>
                <a:spcPct val="100000"/>
              </a:lnSpc>
              <a:buFont typeface="Arial" panose="020B0604020202020204" pitchFamily="34" charset="0"/>
              <a:buChar char="•"/>
            </a:pPr>
            <a:r>
              <a:rPr lang="da-DK" sz="2000"/>
              <a:t>Hvad er den forventede udvikling på området?</a:t>
            </a:r>
          </a:p>
        </p:txBody>
      </p:sp>
      <p:sp>
        <p:nvSpPr>
          <p:cNvPr id="4" name="Text Placeholder 3">
            <a:extLst>
              <a:ext uri="{FF2B5EF4-FFF2-40B4-BE49-F238E27FC236}">
                <a16:creationId xmlns:a16="http://schemas.microsoft.com/office/drawing/2014/main" id="{7C5A6017-1D66-E797-564B-7A932512729F}"/>
              </a:ext>
            </a:extLst>
          </p:cNvPr>
          <p:cNvSpPr>
            <a:spLocks noGrp="1"/>
          </p:cNvSpPr>
          <p:nvPr>
            <p:ph type="body" sz="quarter" idx="20"/>
          </p:nvPr>
        </p:nvSpPr>
        <p:spPr/>
        <p:txBody>
          <a:bodyPr/>
          <a:lstStyle/>
          <a:p>
            <a:r>
              <a:rPr lang="da-DK" dirty="0"/>
              <a:t>Indhold</a:t>
            </a:r>
          </a:p>
        </p:txBody>
      </p:sp>
      <p:sp>
        <p:nvSpPr>
          <p:cNvPr id="6" name="Content Placeholder 2">
            <a:extLst>
              <a:ext uri="{FF2B5EF4-FFF2-40B4-BE49-F238E27FC236}">
                <a16:creationId xmlns:a16="http://schemas.microsoft.com/office/drawing/2014/main" id="{753BF4F3-4BF3-5727-251E-5F7C6E793CC5}"/>
              </a:ext>
            </a:extLst>
          </p:cNvPr>
          <p:cNvSpPr txBox="1">
            <a:spLocks/>
          </p:cNvSpPr>
          <p:nvPr/>
        </p:nvSpPr>
        <p:spPr>
          <a:xfrm>
            <a:off x="410657" y="4130922"/>
            <a:ext cx="2563656" cy="420984"/>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da-DK" sz="1600" dirty="0"/>
              <a:t>Se den tilhørende film </a:t>
            </a:r>
            <a:r>
              <a:rPr lang="da-DK" sz="1600" u="sng" dirty="0">
                <a:hlinkClick r:id="rId2"/>
              </a:rPr>
              <a:t>her</a:t>
            </a:r>
            <a:endParaRPr lang="da-DK" sz="1600" u="sng" dirty="0"/>
          </a:p>
        </p:txBody>
      </p:sp>
      <p:grpSp>
        <p:nvGrpSpPr>
          <p:cNvPr id="11" name="Group 10">
            <a:extLst>
              <a:ext uri="{FF2B5EF4-FFF2-40B4-BE49-F238E27FC236}">
                <a16:creationId xmlns:a16="http://schemas.microsoft.com/office/drawing/2014/main" id="{3929FBBD-EAC8-D77D-B0C8-69C124BC115A}"/>
              </a:ext>
            </a:extLst>
          </p:cNvPr>
          <p:cNvGrpSpPr/>
          <p:nvPr/>
        </p:nvGrpSpPr>
        <p:grpSpPr>
          <a:xfrm>
            <a:off x="249071" y="2211766"/>
            <a:ext cx="3074428" cy="1919156"/>
            <a:chOff x="249071" y="2211766"/>
            <a:chExt cx="3074428" cy="1919156"/>
          </a:xfrm>
        </p:grpSpPr>
        <p:pic>
          <p:nvPicPr>
            <p:cNvPr id="7" name="Picture 6">
              <a:extLst>
                <a:ext uri="{FF2B5EF4-FFF2-40B4-BE49-F238E27FC236}">
                  <a16:creationId xmlns:a16="http://schemas.microsoft.com/office/drawing/2014/main" id="{19E77103-5625-E9FF-16B1-7D7785788835}"/>
                </a:ext>
              </a:extLst>
            </p:cNvPr>
            <p:cNvPicPr>
              <a:picLocks noChangeAspect="1"/>
            </p:cNvPicPr>
            <p:nvPr/>
          </p:nvPicPr>
          <p:blipFill rotWithShape="1">
            <a:blip r:embed="rId3">
              <a:extLst>
                <a:ext uri="{28A0092B-C50C-407E-A947-70E740481C1C}">
                  <a14:useLocalDpi xmlns:a14="http://schemas.microsoft.com/office/drawing/2010/main" val="0"/>
                </a:ext>
              </a:extLst>
            </a:blip>
            <a:srcRect l="23691" t="15627" r="23453" b="25714"/>
            <a:stretch/>
          </p:blipFill>
          <p:spPr>
            <a:xfrm>
              <a:off x="249071" y="2211766"/>
              <a:ext cx="3074428" cy="1919156"/>
            </a:xfrm>
            <a:prstGeom prst="rect">
              <a:avLst/>
            </a:prstGeom>
            <a:effectLst>
              <a:outerShdw blurRad="152400" dist="76200" dir="10800000" algn="r" rotWithShape="0">
                <a:prstClr val="black">
                  <a:alpha val="40000"/>
                </a:prstClr>
              </a:outerShdw>
            </a:effectLst>
          </p:spPr>
        </p:pic>
        <p:pic>
          <p:nvPicPr>
            <p:cNvPr id="5" name="Picture 4">
              <a:extLst>
                <a:ext uri="{FF2B5EF4-FFF2-40B4-BE49-F238E27FC236}">
                  <a16:creationId xmlns:a16="http://schemas.microsoft.com/office/drawing/2014/main" id="{F9DF6339-B32E-DC8C-7484-0A3797395623}"/>
                </a:ext>
              </a:extLst>
            </p:cNvPr>
            <p:cNvPicPr>
              <a:picLocks noChangeAspect="1"/>
            </p:cNvPicPr>
            <p:nvPr/>
          </p:nvPicPr>
          <p:blipFill rotWithShape="1">
            <a:blip r:embed="rId4"/>
            <a:srcRect l="3550" t="5171" r="2912" b="4176"/>
            <a:stretch/>
          </p:blipFill>
          <p:spPr>
            <a:xfrm>
              <a:off x="404906" y="2317631"/>
              <a:ext cx="2755574" cy="1518632"/>
            </a:xfrm>
            <a:prstGeom prst="rect">
              <a:avLst/>
            </a:prstGeom>
          </p:spPr>
        </p:pic>
        <p:pic>
          <p:nvPicPr>
            <p:cNvPr id="9" name="Picture 8">
              <a:extLst>
                <a:ext uri="{FF2B5EF4-FFF2-40B4-BE49-F238E27FC236}">
                  <a16:creationId xmlns:a16="http://schemas.microsoft.com/office/drawing/2014/main" id="{AFFE208E-4CA9-F865-4EE2-551577721AE2}"/>
                </a:ext>
              </a:extLst>
            </p:cNvPr>
            <p:cNvPicPr>
              <a:picLocks noChangeAspect="1"/>
            </p:cNvPicPr>
            <p:nvPr/>
          </p:nvPicPr>
          <p:blipFill rotWithShape="1">
            <a:blip r:embed="rId5">
              <a:extLst>
                <a:ext uri="{28A0092B-C50C-407E-A947-70E740481C1C}">
                  <a14:useLocalDpi xmlns:a14="http://schemas.microsoft.com/office/drawing/2010/main" val="0"/>
                </a:ext>
              </a:extLst>
            </a:blip>
            <a:srcRect l="39141" t="46554" r="48928" b="33056"/>
            <a:stretch/>
          </p:blipFill>
          <p:spPr>
            <a:xfrm>
              <a:off x="1163709" y="2666594"/>
              <a:ext cx="1050101" cy="1009498"/>
            </a:xfrm>
            <a:prstGeom prst="rect">
              <a:avLst/>
            </a:prstGeom>
          </p:spPr>
        </p:pic>
      </p:grpSp>
    </p:spTree>
    <p:extLst>
      <p:ext uri="{BB962C8B-B14F-4D97-AF65-F5344CB8AC3E}">
        <p14:creationId xmlns:p14="http://schemas.microsoft.com/office/powerpoint/2010/main" val="32031069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4ADCC82-F893-87C2-407E-815997EE41D4}"/>
              </a:ext>
            </a:extLst>
          </p:cNvPr>
          <p:cNvSpPr>
            <a:spLocks noGrp="1"/>
          </p:cNvSpPr>
          <p:nvPr>
            <p:ph type="title"/>
          </p:nvPr>
        </p:nvSpPr>
        <p:spPr>
          <a:xfrm>
            <a:off x="838800" y="1037690"/>
            <a:ext cx="5665342" cy="775597"/>
          </a:xfrm>
        </p:spPr>
        <p:txBody>
          <a:bodyPr/>
          <a:lstStyle/>
          <a:p>
            <a:r>
              <a:rPr lang="da-DK"/>
              <a:t>Hvad er en EPD – </a:t>
            </a:r>
            <a:br>
              <a:rPr lang="da-DK"/>
            </a:br>
            <a:r>
              <a:rPr lang="da-DK"/>
              <a:t>og hvad er formålet med den?</a:t>
            </a:r>
          </a:p>
        </p:txBody>
      </p:sp>
      <p:sp>
        <p:nvSpPr>
          <p:cNvPr id="6" name="Content Placeholder 2">
            <a:extLst>
              <a:ext uri="{FF2B5EF4-FFF2-40B4-BE49-F238E27FC236}">
                <a16:creationId xmlns:a16="http://schemas.microsoft.com/office/drawing/2014/main" id="{8054DF29-B5FA-650D-9F82-D130A8539240}"/>
              </a:ext>
            </a:extLst>
          </p:cNvPr>
          <p:cNvSpPr>
            <a:spLocks noGrp="1"/>
          </p:cNvSpPr>
          <p:nvPr>
            <p:ph idx="1"/>
          </p:nvPr>
        </p:nvSpPr>
        <p:spPr>
          <a:xfrm>
            <a:off x="838200" y="2361078"/>
            <a:ext cx="5665342" cy="3411190"/>
          </a:xfrm>
        </p:spPr>
        <p:txBody>
          <a:bodyPr/>
          <a:lstStyle/>
          <a:p>
            <a:r>
              <a:rPr lang="da-DK" dirty="0"/>
              <a:t>En EPD/miljøvaredeklaration…</a:t>
            </a:r>
          </a:p>
          <a:p>
            <a:pPr marL="176213" indent="-176213">
              <a:buFont typeface="Arial" panose="020B0604020202020204" pitchFamily="34" charset="0"/>
              <a:buChar char="•"/>
            </a:pPr>
            <a:r>
              <a:rPr lang="da-DK" dirty="0"/>
              <a:t>Dokumenterer en </a:t>
            </a:r>
            <a:r>
              <a:rPr lang="da-DK" sz="2000" b="1" dirty="0"/>
              <a:t>byggevares miljøpåvirkninger</a:t>
            </a:r>
            <a:r>
              <a:rPr lang="da-DK" dirty="0"/>
              <a:t>, ressourceforbrug og affaldsgenerering igennem hele dens livscyklus - i relation til byggeri og anlæg. </a:t>
            </a:r>
          </a:p>
          <a:p>
            <a:pPr marL="176213" indent="-176213">
              <a:buFont typeface="Arial" panose="020B0604020202020204" pitchFamily="34" charset="0"/>
              <a:buChar char="•"/>
            </a:pPr>
            <a:r>
              <a:rPr lang="da-DK" dirty="0"/>
              <a:t>Er </a:t>
            </a:r>
            <a:r>
              <a:rPr lang="da-DK" sz="2000" b="1" dirty="0"/>
              <a:t>verificeret </a:t>
            </a:r>
            <a:r>
              <a:rPr lang="da-DK" dirty="0"/>
              <a:t>af en uvildig tredjepart.</a:t>
            </a:r>
          </a:p>
          <a:p>
            <a:pPr marL="176213" indent="-176213">
              <a:buFont typeface="Arial" panose="020B0604020202020204" pitchFamily="34" charset="0"/>
              <a:buChar char="•"/>
            </a:pPr>
            <a:r>
              <a:rPr lang="da-DK" dirty="0"/>
              <a:t>Siger ikke noget direkte om byggevarens bæredygtighed, men kan bruges som et </a:t>
            </a:r>
            <a:r>
              <a:rPr lang="da-DK" sz="2000" b="1" dirty="0"/>
              <a:t>grundelement ved en livscyklusvurdering </a:t>
            </a:r>
            <a:r>
              <a:rPr lang="da-DK" dirty="0"/>
              <a:t>(LCA) på bygningsniveau.</a:t>
            </a:r>
          </a:p>
          <a:p>
            <a:pPr marL="176213" indent="-176213">
              <a:buFont typeface="Arial" panose="020B0604020202020204" pitchFamily="34" charset="0"/>
              <a:buChar char="•"/>
            </a:pPr>
            <a:r>
              <a:rPr lang="da-DK" dirty="0"/>
              <a:t>Udvikles efter anerkendte </a:t>
            </a:r>
            <a:r>
              <a:rPr lang="da-DK" sz="2000" b="1" dirty="0"/>
              <a:t>europæiske og internationale standarder. </a:t>
            </a:r>
            <a:endParaRPr lang="da-DK" b="1" dirty="0"/>
          </a:p>
          <a:p>
            <a:endParaRPr lang="da-DK" dirty="0"/>
          </a:p>
        </p:txBody>
      </p:sp>
      <p:sp>
        <p:nvSpPr>
          <p:cNvPr id="2" name="Rectangle 1">
            <a:extLst>
              <a:ext uri="{FF2B5EF4-FFF2-40B4-BE49-F238E27FC236}">
                <a16:creationId xmlns:a16="http://schemas.microsoft.com/office/drawing/2014/main" id="{F99FF112-C737-2D0E-0C1F-00D953A0E5EA}"/>
              </a:ext>
            </a:extLst>
          </p:cNvPr>
          <p:cNvSpPr/>
          <p:nvPr/>
        </p:nvSpPr>
        <p:spPr>
          <a:xfrm>
            <a:off x="8674099" y="1813287"/>
            <a:ext cx="3254629" cy="309797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TextBox 6">
            <a:extLst>
              <a:ext uri="{FF2B5EF4-FFF2-40B4-BE49-F238E27FC236}">
                <a16:creationId xmlns:a16="http://schemas.microsoft.com/office/drawing/2014/main" id="{DD785FC6-3343-6CAB-2A59-E1CE54CC17B3}"/>
              </a:ext>
            </a:extLst>
          </p:cNvPr>
          <p:cNvSpPr txBox="1"/>
          <p:nvPr/>
        </p:nvSpPr>
        <p:spPr>
          <a:xfrm>
            <a:off x="8782411" y="2073724"/>
            <a:ext cx="2787289" cy="2585323"/>
          </a:xfrm>
          <a:prstGeom prst="rect">
            <a:avLst/>
          </a:prstGeom>
          <a:noFill/>
        </p:spPr>
        <p:txBody>
          <a:bodyPr wrap="square" rtlCol="0">
            <a:spAutoFit/>
          </a:bodyPr>
          <a:lstStyle/>
          <a:p>
            <a:r>
              <a:rPr lang="da-DK" sz="2000">
                <a:solidFill>
                  <a:schemeClr val="bg1"/>
                </a:solidFill>
              </a:rPr>
              <a:t>Forkortelsen EPD stammer fra den engelske betegnelse </a:t>
            </a:r>
            <a:r>
              <a:rPr lang="da-DK" sz="2800" b="1" err="1">
                <a:solidFill>
                  <a:schemeClr val="bg1"/>
                </a:solidFill>
              </a:rPr>
              <a:t>E</a:t>
            </a:r>
            <a:r>
              <a:rPr lang="da-DK" sz="2000" err="1">
                <a:solidFill>
                  <a:schemeClr val="bg1"/>
                </a:solidFill>
              </a:rPr>
              <a:t>nvironmental</a:t>
            </a:r>
            <a:r>
              <a:rPr lang="da-DK" sz="2000">
                <a:solidFill>
                  <a:schemeClr val="bg1"/>
                </a:solidFill>
              </a:rPr>
              <a:t> </a:t>
            </a:r>
          </a:p>
          <a:p>
            <a:r>
              <a:rPr lang="da-DK" sz="2800" b="1">
                <a:solidFill>
                  <a:schemeClr val="bg1"/>
                </a:solidFill>
              </a:rPr>
              <a:t>P</a:t>
            </a:r>
            <a:r>
              <a:rPr lang="da-DK" sz="2000">
                <a:solidFill>
                  <a:schemeClr val="bg1"/>
                </a:solidFill>
              </a:rPr>
              <a:t>roduct </a:t>
            </a:r>
            <a:br>
              <a:rPr lang="da-DK" sz="2000">
                <a:solidFill>
                  <a:schemeClr val="bg1"/>
                </a:solidFill>
              </a:rPr>
            </a:br>
            <a:r>
              <a:rPr lang="da-DK" sz="2800" b="1" err="1">
                <a:solidFill>
                  <a:schemeClr val="bg1"/>
                </a:solidFill>
              </a:rPr>
              <a:t>D</a:t>
            </a:r>
            <a:r>
              <a:rPr lang="da-DK" sz="2000" err="1">
                <a:solidFill>
                  <a:schemeClr val="bg1"/>
                </a:solidFill>
              </a:rPr>
              <a:t>eclaration</a:t>
            </a:r>
            <a:r>
              <a:rPr lang="da-DK" sz="2000">
                <a:solidFill>
                  <a:schemeClr val="bg1"/>
                </a:solidFill>
              </a:rPr>
              <a:t>. </a:t>
            </a:r>
          </a:p>
          <a:p>
            <a:endParaRPr lang="da-DK">
              <a:solidFill>
                <a:schemeClr val="bg1"/>
              </a:solidFill>
            </a:endParaRPr>
          </a:p>
        </p:txBody>
      </p:sp>
      <p:pic>
        <p:nvPicPr>
          <p:cNvPr id="8" name="Graphic 7">
            <a:extLst>
              <a:ext uri="{FF2B5EF4-FFF2-40B4-BE49-F238E27FC236}">
                <a16:creationId xmlns:a16="http://schemas.microsoft.com/office/drawing/2014/main" id="{82365197-5C9C-AEF2-BAF4-E7536A4966F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769600" y="3593196"/>
            <a:ext cx="979614" cy="1191959"/>
          </a:xfrm>
          <a:prstGeom prst="rect">
            <a:avLst/>
          </a:prstGeom>
          <a:effectLst>
            <a:outerShdw blurRad="127000" dist="38100" dir="1800000" algn="tl" rotWithShape="0">
              <a:prstClr val="black">
                <a:alpha val="50000"/>
              </a:prstClr>
            </a:outerShdw>
          </a:effectLst>
        </p:spPr>
      </p:pic>
    </p:spTree>
    <p:extLst>
      <p:ext uri="{BB962C8B-B14F-4D97-AF65-F5344CB8AC3E}">
        <p14:creationId xmlns:p14="http://schemas.microsoft.com/office/powerpoint/2010/main" val="7746826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C02E5BF-3EF7-C874-3C1E-E3DEF081C024}"/>
              </a:ext>
            </a:extLst>
          </p:cNvPr>
          <p:cNvSpPr>
            <a:spLocks noGrp="1"/>
          </p:cNvSpPr>
          <p:nvPr>
            <p:ph type="title"/>
          </p:nvPr>
        </p:nvSpPr>
        <p:spPr>
          <a:xfrm>
            <a:off x="838800" y="1037690"/>
            <a:ext cx="5665342" cy="387798"/>
          </a:xfrm>
        </p:spPr>
        <p:txBody>
          <a:bodyPr/>
          <a:lstStyle/>
          <a:p>
            <a:r>
              <a:rPr lang="da-DK"/>
              <a:t>Skal man have en EPD? </a:t>
            </a:r>
          </a:p>
        </p:txBody>
      </p:sp>
      <p:sp>
        <p:nvSpPr>
          <p:cNvPr id="6" name="Content Placeholder 2">
            <a:extLst>
              <a:ext uri="{FF2B5EF4-FFF2-40B4-BE49-F238E27FC236}">
                <a16:creationId xmlns:a16="http://schemas.microsoft.com/office/drawing/2014/main" id="{FCCACC17-4ABB-10AE-9FBC-028135552CF1}"/>
              </a:ext>
            </a:extLst>
          </p:cNvPr>
          <p:cNvSpPr>
            <a:spLocks noGrp="1"/>
          </p:cNvSpPr>
          <p:nvPr>
            <p:ph idx="1"/>
          </p:nvPr>
        </p:nvSpPr>
        <p:spPr>
          <a:xfrm>
            <a:off x="838200" y="1825625"/>
            <a:ext cx="5665342" cy="4425827"/>
          </a:xfrm>
        </p:spPr>
        <p:txBody>
          <a:bodyPr/>
          <a:lstStyle/>
          <a:p>
            <a:r>
              <a:rPr lang="da-DK" sz="2800" b="1"/>
              <a:t>NEJ! </a:t>
            </a:r>
            <a:r>
              <a:rPr lang="da-DK"/>
              <a:t>En EPD er pt. frivillig. </a:t>
            </a:r>
          </a:p>
          <a:p>
            <a:r>
              <a:rPr lang="da-DK" sz="2800" b="1"/>
              <a:t>MEN </a:t>
            </a:r>
            <a:r>
              <a:rPr lang="da-DK" sz="1600"/>
              <a:t>Bygningsreglementet pr. 1. januar 2023 stiller krav om en LCA for nybyggeri</a:t>
            </a:r>
            <a:r>
              <a:rPr lang="da-DK"/>
              <a:t>. D</a:t>
            </a:r>
            <a:r>
              <a:rPr lang="da-DK" sz="1600"/>
              <a:t>erfor stiger efterspørgslen på verificeret dokumentation for byggevarernes miljøpåvirkning.</a:t>
            </a:r>
          </a:p>
          <a:p>
            <a:pPr marL="176213" indent="-176213">
              <a:buFont typeface="Arial" panose="020B0604020202020204" pitchFamily="34" charset="0"/>
              <a:buChar char="•"/>
            </a:pPr>
            <a:r>
              <a:rPr lang="da-DK"/>
              <a:t>Nye bygningers samlede klimapåvirkning skal dokumenteres. </a:t>
            </a:r>
          </a:p>
          <a:p>
            <a:pPr marL="176213" indent="-176213">
              <a:buFont typeface="Arial" panose="020B0604020202020204" pitchFamily="34" charset="0"/>
              <a:buChar char="•"/>
            </a:pPr>
            <a:r>
              <a:rPr lang="da-DK"/>
              <a:t>Byggeri over 1.000 m</a:t>
            </a:r>
            <a:r>
              <a:rPr lang="da-DK" baseline="30000"/>
              <a:t>2</a:t>
            </a:r>
            <a:r>
              <a:rPr lang="da-DK"/>
              <a:t> skal overholde en grænseværdi for klimapåvirkningen. </a:t>
            </a:r>
          </a:p>
          <a:p>
            <a:r>
              <a:rPr lang="da-DK"/>
              <a:t>Den dokumentation skal leveres i form af en LCA på bygningsniveau. </a:t>
            </a:r>
          </a:p>
          <a:p>
            <a:r>
              <a:rPr lang="da-DK"/>
              <a:t>Her udgør miljødata, fx fra </a:t>
            </a:r>
            <a:r>
              <a:rPr lang="da-DK" err="1"/>
              <a:t>EPD’er</a:t>
            </a:r>
            <a:r>
              <a:rPr lang="da-DK"/>
              <a:t>, et grundelement. </a:t>
            </a:r>
          </a:p>
          <a:p>
            <a:r>
              <a:rPr lang="da-DK"/>
              <a:t>Der er </a:t>
            </a:r>
            <a:r>
              <a:rPr lang="da-DK" b="1"/>
              <a:t>ikke</a:t>
            </a:r>
            <a:r>
              <a:rPr lang="da-DK"/>
              <a:t> krav om, at der skal anvendes </a:t>
            </a:r>
            <a:r>
              <a:rPr lang="da-DK" err="1"/>
              <a:t>EPD’er</a:t>
            </a:r>
            <a:r>
              <a:rPr lang="da-DK"/>
              <a:t> i forbindelse med </a:t>
            </a:r>
            <a:r>
              <a:rPr lang="da-DK" err="1"/>
              <a:t>LCA’er</a:t>
            </a:r>
            <a:r>
              <a:rPr lang="da-DK"/>
              <a:t> på bygningsniveau. Der må gerne anvendes generiske data, men det gør beregningsgrundlaget mere usikkert ift. at vurdere byggeriets reelle klimapåvirkning. </a:t>
            </a:r>
          </a:p>
        </p:txBody>
      </p:sp>
      <p:grpSp>
        <p:nvGrpSpPr>
          <p:cNvPr id="8" name="Group 7">
            <a:extLst>
              <a:ext uri="{FF2B5EF4-FFF2-40B4-BE49-F238E27FC236}">
                <a16:creationId xmlns:a16="http://schemas.microsoft.com/office/drawing/2014/main" id="{53423AE6-810D-36BB-6026-62C5C54938F6}"/>
              </a:ext>
            </a:extLst>
          </p:cNvPr>
          <p:cNvGrpSpPr/>
          <p:nvPr/>
        </p:nvGrpSpPr>
        <p:grpSpPr>
          <a:xfrm>
            <a:off x="8629968" y="1039926"/>
            <a:ext cx="3036648" cy="4890975"/>
            <a:chOff x="8629968" y="1039926"/>
            <a:chExt cx="3036648" cy="4890975"/>
          </a:xfrm>
        </p:grpSpPr>
        <p:sp>
          <p:nvSpPr>
            <p:cNvPr id="2" name="Oval 1">
              <a:extLst>
                <a:ext uri="{FF2B5EF4-FFF2-40B4-BE49-F238E27FC236}">
                  <a16:creationId xmlns:a16="http://schemas.microsoft.com/office/drawing/2014/main" id="{C8A84195-67EF-DADA-BAF6-D19F0D6B145E}"/>
                </a:ext>
              </a:extLst>
            </p:cNvPr>
            <p:cNvSpPr/>
            <p:nvPr/>
          </p:nvSpPr>
          <p:spPr>
            <a:xfrm>
              <a:off x="8738894" y="5601437"/>
              <a:ext cx="2614906" cy="329464"/>
            </a:xfrm>
            <a:prstGeom prst="ellipse">
              <a:avLst/>
            </a:prstGeom>
            <a:solidFill>
              <a:schemeClr val="accent6">
                <a:lumMod val="75000"/>
                <a:alpha val="5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7" name="Graphic 6">
              <a:extLst>
                <a:ext uri="{FF2B5EF4-FFF2-40B4-BE49-F238E27FC236}">
                  <a16:creationId xmlns:a16="http://schemas.microsoft.com/office/drawing/2014/main" id="{0F3B1A17-5552-F134-3E5C-BC9A4A57579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629968" y="1039926"/>
              <a:ext cx="3036648" cy="4778147"/>
            </a:xfrm>
            <a:prstGeom prst="rect">
              <a:avLst/>
            </a:prstGeom>
            <a:effectLst>
              <a:outerShdw blurRad="50800" dist="38100" dir="2700000" algn="tl" rotWithShape="0">
                <a:prstClr val="black">
                  <a:alpha val="40000"/>
                </a:prstClr>
              </a:outerShdw>
            </a:effectLst>
          </p:spPr>
        </p:pic>
      </p:grpSp>
    </p:spTree>
    <p:extLst>
      <p:ext uri="{BB962C8B-B14F-4D97-AF65-F5344CB8AC3E}">
        <p14:creationId xmlns:p14="http://schemas.microsoft.com/office/powerpoint/2010/main" val="33056761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Oval 25">
            <a:extLst>
              <a:ext uri="{FF2B5EF4-FFF2-40B4-BE49-F238E27FC236}">
                <a16:creationId xmlns:a16="http://schemas.microsoft.com/office/drawing/2014/main" id="{D962A455-0572-5961-B8CA-26F2BADC7BD8}"/>
              </a:ext>
            </a:extLst>
          </p:cNvPr>
          <p:cNvSpPr/>
          <p:nvPr/>
        </p:nvSpPr>
        <p:spPr>
          <a:xfrm>
            <a:off x="5462610" y="5468892"/>
            <a:ext cx="2006863" cy="252854"/>
          </a:xfrm>
          <a:prstGeom prst="ellipse">
            <a:avLst/>
          </a:prstGeom>
          <a:solidFill>
            <a:schemeClr val="accent6">
              <a:lumMod val="75000"/>
              <a:alpha val="5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 name="Title 1">
            <a:extLst>
              <a:ext uri="{FF2B5EF4-FFF2-40B4-BE49-F238E27FC236}">
                <a16:creationId xmlns:a16="http://schemas.microsoft.com/office/drawing/2014/main" id="{500B8599-8D41-0F3C-6E33-3FDE107DD2C7}"/>
              </a:ext>
            </a:extLst>
          </p:cNvPr>
          <p:cNvSpPr>
            <a:spLocks noGrp="1"/>
          </p:cNvSpPr>
          <p:nvPr>
            <p:ph type="title"/>
          </p:nvPr>
        </p:nvSpPr>
        <p:spPr>
          <a:xfrm>
            <a:off x="838800" y="1037690"/>
            <a:ext cx="5665342" cy="775597"/>
          </a:xfrm>
        </p:spPr>
        <p:txBody>
          <a:bodyPr/>
          <a:lstStyle/>
          <a:p>
            <a:r>
              <a:rPr lang="da-DK"/>
              <a:t>Hvad får en producent ud af at have en EPD? </a:t>
            </a:r>
          </a:p>
        </p:txBody>
      </p:sp>
      <p:sp>
        <p:nvSpPr>
          <p:cNvPr id="6" name="Content Placeholder 2">
            <a:extLst>
              <a:ext uri="{FF2B5EF4-FFF2-40B4-BE49-F238E27FC236}">
                <a16:creationId xmlns:a16="http://schemas.microsoft.com/office/drawing/2014/main" id="{AF34F927-4A3E-8A76-6748-DB4FCD769E30}"/>
              </a:ext>
            </a:extLst>
          </p:cNvPr>
          <p:cNvSpPr>
            <a:spLocks noGrp="1"/>
          </p:cNvSpPr>
          <p:nvPr>
            <p:ph idx="1"/>
          </p:nvPr>
        </p:nvSpPr>
        <p:spPr>
          <a:xfrm>
            <a:off x="838200" y="2163153"/>
            <a:ext cx="4048432" cy="3277820"/>
          </a:xfrm>
        </p:spPr>
        <p:txBody>
          <a:bodyPr/>
          <a:lstStyle/>
          <a:p>
            <a:pPr marL="176213" indent="-176213">
              <a:lnSpc>
                <a:spcPct val="100000"/>
              </a:lnSpc>
              <a:buFont typeface="Arial" panose="020B0604020202020204" pitchFamily="34" charset="0"/>
              <a:buChar char="•"/>
            </a:pPr>
            <a:r>
              <a:rPr lang="da-DK" sz="2200" b="1" dirty="0"/>
              <a:t>Dokumentation</a:t>
            </a:r>
            <a:r>
              <a:rPr lang="da-DK" sz="2200" dirty="0"/>
              <a:t> </a:t>
            </a:r>
            <a:r>
              <a:rPr lang="da-DK" sz="2000" dirty="0"/>
              <a:t>for byggevarens samlede miljøpåvirkning</a:t>
            </a:r>
          </a:p>
          <a:p>
            <a:pPr marL="176213" indent="-176213">
              <a:lnSpc>
                <a:spcPct val="100000"/>
              </a:lnSpc>
              <a:buFont typeface="Arial" panose="020B0604020202020204" pitchFamily="34" charset="0"/>
              <a:buChar char="•"/>
            </a:pPr>
            <a:r>
              <a:rPr lang="da-DK" sz="2000" dirty="0"/>
              <a:t>Mulighed for at skabe en </a:t>
            </a:r>
            <a:r>
              <a:rPr lang="da-DK" sz="2200" b="1" dirty="0"/>
              <a:t>grønnere forretningsmodel</a:t>
            </a:r>
          </a:p>
          <a:p>
            <a:pPr marL="176213" indent="-176213">
              <a:lnSpc>
                <a:spcPct val="100000"/>
              </a:lnSpc>
              <a:buFont typeface="Arial" panose="020B0604020202020204" pitchFamily="34" charset="0"/>
              <a:buChar char="•"/>
            </a:pPr>
            <a:r>
              <a:rPr lang="da-DK" sz="2000" dirty="0"/>
              <a:t>En potentiel international </a:t>
            </a:r>
            <a:r>
              <a:rPr lang="da-DK" sz="2200" b="1" dirty="0"/>
              <a:t>konkurrencefordel</a:t>
            </a:r>
            <a:r>
              <a:rPr lang="da-DK" sz="2200" dirty="0"/>
              <a:t> </a:t>
            </a:r>
          </a:p>
          <a:p>
            <a:pPr marL="176213" indent="-176213">
              <a:lnSpc>
                <a:spcPct val="100000"/>
              </a:lnSpc>
              <a:buFont typeface="Arial" panose="020B0604020202020204" pitchFamily="34" charset="0"/>
              <a:buChar char="•"/>
            </a:pPr>
            <a:r>
              <a:rPr lang="da-DK" sz="2000" dirty="0"/>
              <a:t>Øget</a:t>
            </a:r>
            <a:r>
              <a:rPr lang="da-DK" sz="2200" dirty="0"/>
              <a:t> </a:t>
            </a:r>
            <a:r>
              <a:rPr lang="da-DK" sz="2200" b="1" dirty="0"/>
              <a:t>transparens</a:t>
            </a:r>
            <a:r>
              <a:rPr lang="da-DK" sz="2000" dirty="0"/>
              <a:t> ift. kunderne – i forhold til miljøansvar.</a:t>
            </a:r>
            <a:endParaRPr lang="da-DK" sz="2200" dirty="0"/>
          </a:p>
        </p:txBody>
      </p:sp>
      <p:pic>
        <p:nvPicPr>
          <p:cNvPr id="8" name="Graphic 7">
            <a:extLst>
              <a:ext uri="{FF2B5EF4-FFF2-40B4-BE49-F238E27FC236}">
                <a16:creationId xmlns:a16="http://schemas.microsoft.com/office/drawing/2014/main" id="{B917B588-1F83-A1B7-449A-0E9B10FFC4BB}"/>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45000" r="46339"/>
          <a:stretch/>
        </p:blipFill>
        <p:spPr>
          <a:xfrm>
            <a:off x="5398917" y="1556300"/>
            <a:ext cx="2006862" cy="4039019"/>
          </a:xfrm>
          <a:prstGeom prst="rect">
            <a:avLst/>
          </a:prstGeom>
          <a:effectLst>
            <a:outerShdw blurRad="50800" dist="38100" dir="2700000" algn="tl" rotWithShape="0">
              <a:prstClr val="black">
                <a:alpha val="40000"/>
              </a:prstClr>
            </a:outerShdw>
          </a:effectLst>
        </p:spPr>
      </p:pic>
      <p:grpSp>
        <p:nvGrpSpPr>
          <p:cNvPr id="27" name="Group 26">
            <a:extLst>
              <a:ext uri="{FF2B5EF4-FFF2-40B4-BE49-F238E27FC236}">
                <a16:creationId xmlns:a16="http://schemas.microsoft.com/office/drawing/2014/main" id="{0BCB7AD7-5FA9-6826-910A-05B7E67C7570}"/>
              </a:ext>
            </a:extLst>
          </p:cNvPr>
          <p:cNvGrpSpPr/>
          <p:nvPr/>
        </p:nvGrpSpPr>
        <p:grpSpPr>
          <a:xfrm>
            <a:off x="8801100" y="1315265"/>
            <a:ext cx="2747778" cy="3726635"/>
            <a:chOff x="8801100" y="1315265"/>
            <a:chExt cx="2747778" cy="3726635"/>
          </a:xfrm>
        </p:grpSpPr>
        <p:sp>
          <p:nvSpPr>
            <p:cNvPr id="9" name="Rectangle 8">
              <a:extLst>
                <a:ext uri="{FF2B5EF4-FFF2-40B4-BE49-F238E27FC236}">
                  <a16:creationId xmlns:a16="http://schemas.microsoft.com/office/drawing/2014/main" id="{AB96F47A-34C4-E11A-CDA1-22F4F8427981}"/>
                </a:ext>
              </a:extLst>
            </p:cNvPr>
            <p:cNvSpPr/>
            <p:nvPr/>
          </p:nvSpPr>
          <p:spPr>
            <a:xfrm>
              <a:off x="8801100" y="1663700"/>
              <a:ext cx="2747778" cy="33782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TextBox 6">
              <a:extLst>
                <a:ext uri="{FF2B5EF4-FFF2-40B4-BE49-F238E27FC236}">
                  <a16:creationId xmlns:a16="http://schemas.microsoft.com/office/drawing/2014/main" id="{028B87EA-2913-54C9-09DA-E35FA95C074A}"/>
                </a:ext>
              </a:extLst>
            </p:cNvPr>
            <p:cNvSpPr txBox="1"/>
            <p:nvPr/>
          </p:nvSpPr>
          <p:spPr>
            <a:xfrm>
              <a:off x="8945216" y="2012342"/>
              <a:ext cx="2603662" cy="2862322"/>
            </a:xfrm>
            <a:prstGeom prst="rect">
              <a:avLst/>
            </a:prstGeom>
            <a:noFill/>
          </p:spPr>
          <p:txBody>
            <a:bodyPr wrap="square" rtlCol="0">
              <a:spAutoFit/>
            </a:bodyPr>
            <a:lstStyle/>
            <a:p>
              <a:r>
                <a:rPr lang="da-DK" dirty="0" err="1">
                  <a:solidFill>
                    <a:schemeClr val="accent6"/>
                  </a:solidFill>
                </a:rPr>
                <a:t>EPD’er</a:t>
              </a:r>
              <a:r>
                <a:rPr lang="da-DK" dirty="0">
                  <a:solidFill>
                    <a:schemeClr val="accent6"/>
                  </a:solidFill>
                </a:rPr>
                <a:t> giver typisk også ekstra point, når bygherrer ønsker at certificere deres byggeri via en </a:t>
              </a:r>
              <a:r>
                <a:rPr lang="da-DK" b="1" dirty="0">
                  <a:solidFill>
                    <a:schemeClr val="accent6"/>
                  </a:solidFill>
                </a:rPr>
                <a:t>certificeringsordning</a:t>
              </a:r>
              <a:r>
                <a:rPr lang="da-DK" dirty="0">
                  <a:solidFill>
                    <a:schemeClr val="accent6"/>
                  </a:solidFill>
                </a:rPr>
                <a:t> for bæredygtighed, fx DGNB, som er en udbredt ordning i Danmark.</a:t>
              </a:r>
            </a:p>
          </p:txBody>
        </p:sp>
        <p:pic>
          <p:nvPicPr>
            <p:cNvPr id="23" name="Graphic 22">
              <a:extLst>
                <a:ext uri="{FF2B5EF4-FFF2-40B4-BE49-F238E27FC236}">
                  <a16:creationId xmlns:a16="http://schemas.microsoft.com/office/drawing/2014/main" id="{503E0117-5024-3284-4D43-90BDFCFBDCF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712270" y="1315265"/>
              <a:ext cx="703977" cy="703977"/>
            </a:xfrm>
            <a:prstGeom prst="rect">
              <a:avLst/>
            </a:prstGeom>
          </p:spPr>
        </p:pic>
      </p:grpSp>
    </p:spTree>
    <p:extLst>
      <p:ext uri="{BB962C8B-B14F-4D97-AF65-F5344CB8AC3E}">
        <p14:creationId xmlns:p14="http://schemas.microsoft.com/office/powerpoint/2010/main" val="5827641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E9DE735-9B2D-A777-2884-2E57BA3BB03C}"/>
              </a:ext>
            </a:extLst>
          </p:cNvPr>
          <p:cNvSpPr>
            <a:spLocks noGrp="1"/>
          </p:cNvSpPr>
          <p:nvPr>
            <p:ph type="title"/>
          </p:nvPr>
        </p:nvSpPr>
        <p:spPr>
          <a:xfrm>
            <a:off x="838800" y="1037690"/>
            <a:ext cx="5665342" cy="387798"/>
          </a:xfrm>
        </p:spPr>
        <p:txBody>
          <a:bodyPr/>
          <a:lstStyle/>
          <a:p>
            <a:r>
              <a:rPr lang="da-DK"/>
              <a:t>Hvad består en EPD af?</a:t>
            </a:r>
          </a:p>
        </p:txBody>
      </p:sp>
      <p:sp>
        <p:nvSpPr>
          <p:cNvPr id="6" name="Content Placeholder 2">
            <a:extLst>
              <a:ext uri="{FF2B5EF4-FFF2-40B4-BE49-F238E27FC236}">
                <a16:creationId xmlns:a16="http://schemas.microsoft.com/office/drawing/2014/main" id="{9CB47205-0570-C386-38A1-A033487DB8E2}"/>
              </a:ext>
            </a:extLst>
          </p:cNvPr>
          <p:cNvSpPr>
            <a:spLocks noGrp="1"/>
          </p:cNvSpPr>
          <p:nvPr>
            <p:ph idx="1"/>
          </p:nvPr>
        </p:nvSpPr>
        <p:spPr>
          <a:xfrm>
            <a:off x="838800" y="1818862"/>
            <a:ext cx="5665342" cy="3172150"/>
          </a:xfrm>
        </p:spPr>
        <p:txBody>
          <a:bodyPr/>
          <a:lstStyle/>
          <a:p>
            <a:r>
              <a:rPr lang="da-DK" dirty="0"/>
              <a:t>En EPD for byggevarer er baseret på en livscyklusvurdering (LCA) af den konkrete byggevare ud fra en række specifikke beregningsregler kaldet Product </a:t>
            </a:r>
            <a:r>
              <a:rPr lang="da-DK" dirty="0" err="1"/>
              <a:t>Category</a:t>
            </a:r>
            <a:r>
              <a:rPr lang="da-DK" dirty="0"/>
              <a:t> </a:t>
            </a:r>
            <a:r>
              <a:rPr lang="da-DK" dirty="0" err="1"/>
              <a:t>Rules</a:t>
            </a:r>
            <a:r>
              <a:rPr lang="da-DK" dirty="0"/>
              <a:t> (</a:t>
            </a:r>
            <a:r>
              <a:rPr lang="da-DK" dirty="0" err="1"/>
              <a:t>PCR'er</a:t>
            </a:r>
            <a:r>
              <a:rPr lang="da-DK" dirty="0"/>
              <a:t>). </a:t>
            </a:r>
          </a:p>
          <a:p>
            <a:r>
              <a:rPr lang="da-DK" dirty="0"/>
              <a:t>En EPD </a:t>
            </a:r>
          </a:p>
          <a:p>
            <a:pPr marL="176213" indent="-176213">
              <a:buFont typeface="Arial" panose="020B0604020202020204" pitchFamily="34" charset="0"/>
              <a:buChar char="•"/>
            </a:pPr>
            <a:r>
              <a:rPr lang="da-DK" dirty="0"/>
              <a:t>dokumenterer en række </a:t>
            </a:r>
            <a:r>
              <a:rPr lang="da-DK" b="1" dirty="0"/>
              <a:t>miljøpåvirkningskategorier</a:t>
            </a:r>
            <a:r>
              <a:rPr lang="da-DK" dirty="0"/>
              <a:t> (herunder global opvarmning, forsuring, næringssaltbelastning m.fl.) </a:t>
            </a:r>
          </a:p>
          <a:p>
            <a:pPr marL="176213" indent="-176213">
              <a:buFont typeface="Arial" panose="020B0604020202020204" pitchFamily="34" charset="0"/>
              <a:buChar char="•"/>
            </a:pPr>
            <a:r>
              <a:rPr lang="da-DK" dirty="0"/>
              <a:t>sætter tal på </a:t>
            </a:r>
            <a:r>
              <a:rPr lang="da-DK" b="1" dirty="0"/>
              <a:t>forbrug af ressourcer </a:t>
            </a:r>
            <a:r>
              <a:rPr lang="da-DK" dirty="0"/>
              <a:t>(bl.a. vedvarende og ikke-vedvarende energiressourcer) samt </a:t>
            </a:r>
            <a:r>
              <a:rPr lang="da-DK" b="1" dirty="0"/>
              <a:t>affaldsstrømme</a:t>
            </a:r>
            <a:r>
              <a:rPr lang="da-DK" dirty="0"/>
              <a:t> (fx mængden af bortskaffet affald og materialer til energiudnyttelse eller genanvendelse).</a:t>
            </a:r>
          </a:p>
          <a:p>
            <a:endParaRPr lang="da-DK" dirty="0"/>
          </a:p>
        </p:txBody>
      </p:sp>
      <p:sp>
        <p:nvSpPr>
          <p:cNvPr id="11" name="Rectangle 10">
            <a:extLst>
              <a:ext uri="{FF2B5EF4-FFF2-40B4-BE49-F238E27FC236}">
                <a16:creationId xmlns:a16="http://schemas.microsoft.com/office/drawing/2014/main" id="{338168B7-C948-DB04-C328-052B1E08498C}"/>
              </a:ext>
            </a:extLst>
          </p:cNvPr>
          <p:cNvSpPr/>
          <p:nvPr/>
        </p:nvSpPr>
        <p:spPr>
          <a:xfrm>
            <a:off x="8674099" y="1813288"/>
            <a:ext cx="3322158" cy="30523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TextBox 6">
            <a:extLst>
              <a:ext uri="{FF2B5EF4-FFF2-40B4-BE49-F238E27FC236}">
                <a16:creationId xmlns:a16="http://schemas.microsoft.com/office/drawing/2014/main" id="{A4FC4DF2-FF41-AE4E-534C-4E120895CE5E}"/>
              </a:ext>
            </a:extLst>
          </p:cNvPr>
          <p:cNvSpPr txBox="1"/>
          <p:nvPr/>
        </p:nvSpPr>
        <p:spPr>
          <a:xfrm>
            <a:off x="8793287" y="3123893"/>
            <a:ext cx="3202970" cy="1477328"/>
          </a:xfrm>
          <a:prstGeom prst="rect">
            <a:avLst/>
          </a:prstGeom>
          <a:noFill/>
        </p:spPr>
        <p:txBody>
          <a:bodyPr wrap="square" rtlCol="0">
            <a:spAutoFit/>
          </a:bodyPr>
          <a:lstStyle/>
          <a:p>
            <a:pPr>
              <a:spcAft>
                <a:spcPts val="1200"/>
              </a:spcAft>
            </a:pPr>
            <a:r>
              <a:rPr lang="da-DK" sz="1600" dirty="0">
                <a:solidFill>
                  <a:schemeClr val="bg1"/>
                </a:solidFill>
              </a:rPr>
              <a:t>En EPD består overordnet af:</a:t>
            </a:r>
          </a:p>
          <a:p>
            <a:r>
              <a:rPr lang="da-DK" sz="1600" dirty="0">
                <a:solidFill>
                  <a:schemeClr val="bg1"/>
                </a:solidFill>
              </a:rPr>
              <a:t>en </a:t>
            </a:r>
            <a:r>
              <a:rPr lang="da-DK" sz="1600" b="1" dirty="0">
                <a:solidFill>
                  <a:schemeClr val="bg1"/>
                </a:solidFill>
              </a:rPr>
              <a:t>produktbeskrivelse</a:t>
            </a:r>
            <a:r>
              <a:rPr lang="da-DK" sz="1600" dirty="0">
                <a:solidFill>
                  <a:schemeClr val="bg1"/>
                </a:solidFill>
              </a:rPr>
              <a:t>, en </a:t>
            </a:r>
            <a:r>
              <a:rPr lang="da-DK" sz="1600" b="1" dirty="0">
                <a:solidFill>
                  <a:schemeClr val="bg1"/>
                </a:solidFill>
              </a:rPr>
              <a:t>materialesammensætning</a:t>
            </a:r>
            <a:r>
              <a:rPr lang="da-DK" sz="1600" dirty="0">
                <a:solidFill>
                  <a:schemeClr val="bg1"/>
                </a:solidFill>
                <a:highlight>
                  <a:srgbClr val="800080"/>
                </a:highlight>
              </a:rPr>
              <a:t> </a:t>
            </a:r>
            <a:br>
              <a:rPr lang="da-DK" sz="1600" dirty="0">
                <a:solidFill>
                  <a:schemeClr val="bg1"/>
                </a:solidFill>
              </a:rPr>
            </a:br>
            <a:r>
              <a:rPr lang="da-DK" sz="1600" dirty="0">
                <a:solidFill>
                  <a:schemeClr val="bg1"/>
                </a:solidFill>
              </a:rPr>
              <a:t>og en opgørelse af </a:t>
            </a:r>
            <a:r>
              <a:rPr lang="da-DK" sz="1600" b="1" dirty="0">
                <a:solidFill>
                  <a:schemeClr val="bg1"/>
                </a:solidFill>
              </a:rPr>
              <a:t>miljøpåvirkninger</a:t>
            </a:r>
            <a:r>
              <a:rPr lang="da-DK" sz="1600" dirty="0">
                <a:solidFill>
                  <a:schemeClr val="bg1"/>
                </a:solidFill>
              </a:rPr>
              <a:t>.</a:t>
            </a:r>
          </a:p>
        </p:txBody>
      </p:sp>
      <p:pic>
        <p:nvPicPr>
          <p:cNvPr id="8" name="Graphic 7">
            <a:extLst>
              <a:ext uri="{FF2B5EF4-FFF2-40B4-BE49-F238E27FC236}">
                <a16:creationId xmlns:a16="http://schemas.microsoft.com/office/drawing/2014/main" id="{6E5DC2C4-0EE4-EB52-DBDE-42FE11578E5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553239" y="1037690"/>
            <a:ext cx="1496347" cy="1883042"/>
          </a:xfrm>
          <a:prstGeom prst="rect">
            <a:avLst/>
          </a:prstGeom>
        </p:spPr>
      </p:pic>
    </p:spTree>
    <p:extLst>
      <p:ext uri="{BB962C8B-B14F-4D97-AF65-F5344CB8AC3E}">
        <p14:creationId xmlns:p14="http://schemas.microsoft.com/office/powerpoint/2010/main" val="22740851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F02510-C42A-E502-A222-538288722331}"/>
              </a:ext>
            </a:extLst>
          </p:cNvPr>
          <p:cNvSpPr>
            <a:spLocks noGrp="1"/>
          </p:cNvSpPr>
          <p:nvPr>
            <p:ph type="title"/>
          </p:nvPr>
        </p:nvSpPr>
        <p:spPr/>
        <p:txBody>
          <a:bodyPr/>
          <a:lstStyle/>
          <a:p>
            <a:r>
              <a:rPr lang="da-DK"/>
              <a:t>Hvad består en EPD af?</a:t>
            </a:r>
          </a:p>
        </p:txBody>
      </p:sp>
      <p:sp>
        <p:nvSpPr>
          <p:cNvPr id="3" name="Content Placeholder 2">
            <a:extLst>
              <a:ext uri="{FF2B5EF4-FFF2-40B4-BE49-F238E27FC236}">
                <a16:creationId xmlns:a16="http://schemas.microsoft.com/office/drawing/2014/main" id="{4107C23C-BBAC-9F72-8AD1-F1A1043B163F}"/>
              </a:ext>
            </a:extLst>
          </p:cNvPr>
          <p:cNvSpPr>
            <a:spLocks noGrp="1"/>
          </p:cNvSpPr>
          <p:nvPr>
            <p:ph idx="1"/>
          </p:nvPr>
        </p:nvSpPr>
        <p:spPr>
          <a:xfrm>
            <a:off x="838200" y="1825625"/>
            <a:ext cx="5665342" cy="3207032"/>
          </a:xfrm>
        </p:spPr>
        <p:txBody>
          <a:bodyPr/>
          <a:lstStyle/>
          <a:p>
            <a:r>
              <a:rPr lang="da-DK" sz="1600" dirty="0"/>
              <a:t>Indholdet i en EPD skal leve op til kravene i standarderne ISO 14025 og EN 15804  – også kaldet </a:t>
            </a:r>
            <a:r>
              <a:rPr lang="da-DK" sz="1600" b="1" dirty="0"/>
              <a:t>’EPD-standarden’</a:t>
            </a:r>
            <a:r>
              <a:rPr lang="da-DK" sz="1600" dirty="0"/>
              <a:t>. </a:t>
            </a:r>
          </a:p>
          <a:p>
            <a:r>
              <a:rPr lang="da-DK" sz="1600" dirty="0"/>
              <a:t>En EPD skal (siden november 2022) som minimum dokumentere den miljøpåvirkning, der er forbundet med byggevarens: </a:t>
            </a:r>
          </a:p>
          <a:p>
            <a:pPr marL="176213" indent="-176213">
              <a:buFont typeface="Arial" panose="020B0604020202020204" pitchFamily="34" charset="0"/>
              <a:buChar char="•"/>
            </a:pPr>
            <a:r>
              <a:rPr lang="da-DK" sz="1600" dirty="0"/>
              <a:t>Produktionsfase (A1-A3)</a:t>
            </a:r>
          </a:p>
          <a:p>
            <a:pPr marL="176213" indent="-176213">
              <a:buFont typeface="Arial" panose="020B0604020202020204" pitchFamily="34" charset="0"/>
              <a:buChar char="•"/>
            </a:pPr>
            <a:r>
              <a:rPr lang="da-DK" sz="1600" dirty="0"/>
              <a:t>Bortskaffelsesfase (C1-C4)</a:t>
            </a:r>
          </a:p>
          <a:p>
            <a:pPr marL="176213" indent="-176213">
              <a:buFont typeface="Arial" panose="020B0604020202020204" pitchFamily="34" charset="0"/>
              <a:buChar char="•"/>
            </a:pPr>
            <a:r>
              <a:rPr lang="da-DK" sz="1600" dirty="0"/>
              <a:t>Næste produktionssystem (D) </a:t>
            </a:r>
          </a:p>
          <a:p>
            <a:r>
              <a:rPr lang="da-DK" sz="1600" dirty="0"/>
              <a:t>De resterende faser i byggevarens samlede livscyklus er stadig valgfrie at inkludere i </a:t>
            </a:r>
            <a:r>
              <a:rPr lang="da-DK" sz="1600" dirty="0" err="1"/>
              <a:t>EPD’en</a:t>
            </a:r>
            <a:r>
              <a:rPr lang="da-DK" sz="1600" dirty="0"/>
              <a:t>. </a:t>
            </a:r>
          </a:p>
          <a:p>
            <a:endParaRPr lang="da-DK" dirty="0"/>
          </a:p>
        </p:txBody>
      </p:sp>
      <p:pic>
        <p:nvPicPr>
          <p:cNvPr id="5" name="Graphic 4">
            <a:extLst>
              <a:ext uri="{FF2B5EF4-FFF2-40B4-BE49-F238E27FC236}">
                <a16:creationId xmlns:a16="http://schemas.microsoft.com/office/drawing/2014/main" id="{0ADAEA6D-A456-6A1D-FE4A-62E4CB4B5A9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080500" y="1944478"/>
            <a:ext cx="2440114" cy="2969043"/>
          </a:xfrm>
          <a:prstGeom prst="rect">
            <a:avLst/>
          </a:prstGeom>
          <a:effectLst>
            <a:outerShdw blurRad="127000" dist="38100" dir="1800000" algn="tl" rotWithShape="0">
              <a:prstClr val="black">
                <a:alpha val="50000"/>
              </a:prstClr>
            </a:outerShdw>
          </a:effectLst>
        </p:spPr>
      </p:pic>
    </p:spTree>
    <p:extLst>
      <p:ext uri="{BB962C8B-B14F-4D97-AF65-F5344CB8AC3E}">
        <p14:creationId xmlns:p14="http://schemas.microsoft.com/office/powerpoint/2010/main" val="19407330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D331466-B92B-73FB-60EB-043F671EC31B}"/>
              </a:ext>
            </a:extLst>
          </p:cNvPr>
          <p:cNvPicPr>
            <a:picLocks noChangeAspect="1"/>
          </p:cNvPicPr>
          <p:nvPr/>
        </p:nvPicPr>
        <p:blipFill rotWithShape="1">
          <a:blip r:embed="rId2">
            <a:extLst>
              <a:ext uri="{28A0092B-C50C-407E-A947-70E740481C1C}">
                <a14:useLocalDpi xmlns:a14="http://schemas.microsoft.com/office/drawing/2010/main" val="0"/>
              </a:ext>
            </a:extLst>
          </a:blip>
          <a:srcRect t="29263"/>
          <a:stretch/>
        </p:blipFill>
        <p:spPr>
          <a:xfrm>
            <a:off x="2003550" y="299406"/>
            <a:ext cx="8184900" cy="5886954"/>
          </a:xfrm>
          <a:prstGeom prst="rect">
            <a:avLst/>
          </a:prstGeom>
        </p:spPr>
      </p:pic>
    </p:spTree>
    <p:extLst>
      <p:ext uri="{BB962C8B-B14F-4D97-AF65-F5344CB8AC3E}">
        <p14:creationId xmlns:p14="http://schemas.microsoft.com/office/powerpoint/2010/main" val="1782312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92FC6BD-4517-AB42-DB95-9FC7E293B033}"/>
              </a:ext>
            </a:extLst>
          </p:cNvPr>
          <p:cNvSpPr>
            <a:spLocks noGrp="1"/>
          </p:cNvSpPr>
          <p:nvPr>
            <p:ph type="title"/>
          </p:nvPr>
        </p:nvSpPr>
        <p:spPr>
          <a:xfrm>
            <a:off x="838800" y="1037690"/>
            <a:ext cx="5665342" cy="1163395"/>
          </a:xfrm>
        </p:spPr>
        <p:txBody>
          <a:bodyPr/>
          <a:lstStyle/>
          <a:p>
            <a:r>
              <a:rPr lang="da-DK"/>
              <a:t>Hvad er sammenhængen mellem en EPD og en LCA på bygningsniveau?</a:t>
            </a:r>
          </a:p>
        </p:txBody>
      </p:sp>
      <p:sp>
        <p:nvSpPr>
          <p:cNvPr id="6" name="Content Placeholder 2">
            <a:extLst>
              <a:ext uri="{FF2B5EF4-FFF2-40B4-BE49-F238E27FC236}">
                <a16:creationId xmlns:a16="http://schemas.microsoft.com/office/drawing/2014/main" id="{3A9EE134-9569-D7D4-0652-6219BB14241F}"/>
              </a:ext>
            </a:extLst>
          </p:cNvPr>
          <p:cNvSpPr>
            <a:spLocks noGrp="1"/>
          </p:cNvSpPr>
          <p:nvPr>
            <p:ph idx="1"/>
          </p:nvPr>
        </p:nvSpPr>
        <p:spPr>
          <a:xfrm>
            <a:off x="838799" y="2429924"/>
            <a:ext cx="5665343" cy="2155014"/>
          </a:xfrm>
        </p:spPr>
        <p:txBody>
          <a:bodyPr/>
          <a:lstStyle/>
          <a:p>
            <a:pPr>
              <a:lnSpc>
                <a:spcPct val="107000"/>
              </a:lnSpc>
              <a:spcAft>
                <a:spcPts val="800"/>
              </a:spcAft>
            </a:pPr>
            <a:r>
              <a:rPr lang="da-DK" sz="2400" b="1" dirty="0" err="1">
                <a:effectLst/>
                <a:latin typeface="+mj-lt"/>
                <a:ea typeface="Calibri" panose="020F0502020204030204" pitchFamily="34" charset="0"/>
                <a:cs typeface="Arial" panose="020B0604020202020204" pitchFamily="34" charset="0"/>
              </a:rPr>
              <a:t>EPD’er</a:t>
            </a:r>
            <a:r>
              <a:rPr lang="da-DK" sz="2400" b="1" dirty="0">
                <a:effectLst/>
                <a:latin typeface="+mj-lt"/>
                <a:ea typeface="Calibri" panose="020F0502020204030204" pitchFamily="34" charset="0"/>
                <a:cs typeface="Arial" panose="020B0604020202020204" pitchFamily="34" charset="0"/>
              </a:rPr>
              <a:t> </a:t>
            </a:r>
            <a:r>
              <a:rPr lang="da-DK" b="1" dirty="0">
                <a:effectLst/>
                <a:latin typeface="+mj-lt"/>
                <a:ea typeface="Calibri" panose="020F0502020204030204" pitchFamily="34" charset="0"/>
                <a:cs typeface="Arial" panose="020B0604020202020204" pitchFamily="34" charset="0"/>
              </a:rPr>
              <a:t>anvendes</a:t>
            </a:r>
            <a:r>
              <a:rPr lang="da-DK" dirty="0">
                <a:effectLst/>
                <a:latin typeface="+mj-lt"/>
                <a:ea typeface="Calibri" panose="020F0502020204030204" pitchFamily="34" charset="0"/>
                <a:cs typeface="Arial" panose="020B0604020202020204" pitchFamily="34" charset="0"/>
              </a:rPr>
              <a:t>, når bygningers samlede </a:t>
            </a:r>
            <a:r>
              <a:rPr lang="da-DK" dirty="0">
                <a:latin typeface="+mj-lt"/>
                <a:ea typeface="Calibri" panose="020F0502020204030204" pitchFamily="34" charset="0"/>
                <a:cs typeface="Arial" panose="020B0604020202020204" pitchFamily="34" charset="0"/>
              </a:rPr>
              <a:t>klima</a:t>
            </a:r>
            <a:r>
              <a:rPr lang="da-DK" dirty="0">
                <a:effectLst/>
                <a:latin typeface="+mj-lt"/>
                <a:ea typeface="Calibri" panose="020F0502020204030204" pitchFamily="34" charset="0"/>
                <a:cs typeface="Arial" panose="020B0604020202020204" pitchFamily="34" charset="0"/>
              </a:rPr>
              <a:t>påvirkning skal </a:t>
            </a:r>
            <a:r>
              <a:rPr lang="da-DK" dirty="0">
                <a:latin typeface="+mj-lt"/>
                <a:ea typeface="Calibri" panose="020F0502020204030204" pitchFamily="34" charset="0"/>
                <a:cs typeface="Arial" panose="020B0604020202020204" pitchFamily="34" charset="0"/>
              </a:rPr>
              <a:t>be</a:t>
            </a:r>
            <a:r>
              <a:rPr lang="da-DK" dirty="0">
                <a:effectLst/>
                <a:latin typeface="+mj-lt"/>
                <a:ea typeface="Calibri" panose="020F0502020204030204" pitchFamily="34" charset="0"/>
                <a:cs typeface="Arial" panose="020B0604020202020204" pitchFamily="34" charset="0"/>
              </a:rPr>
              <a:t>regnes i en LCA på bygningsniveau. </a:t>
            </a:r>
          </a:p>
          <a:p>
            <a:pPr>
              <a:lnSpc>
                <a:spcPct val="107000"/>
              </a:lnSpc>
              <a:spcAft>
                <a:spcPts val="800"/>
              </a:spcAft>
            </a:pPr>
            <a:r>
              <a:rPr lang="da-DK" dirty="0">
                <a:effectLst/>
                <a:latin typeface="+mj-lt"/>
                <a:ea typeface="Calibri" panose="020F0502020204030204" pitchFamily="34" charset="0"/>
                <a:cs typeface="Arial" panose="020B0604020202020204" pitchFamily="34" charset="0"/>
              </a:rPr>
              <a:t>Med udgangspunkt i </a:t>
            </a:r>
            <a:r>
              <a:rPr lang="da-DK" dirty="0" err="1">
                <a:effectLst/>
                <a:latin typeface="+mj-lt"/>
                <a:ea typeface="Calibri" panose="020F0502020204030204" pitchFamily="34" charset="0"/>
                <a:cs typeface="Arial" panose="020B0604020202020204" pitchFamily="34" charset="0"/>
              </a:rPr>
              <a:t>EPD’er</a:t>
            </a:r>
            <a:r>
              <a:rPr lang="da-DK" dirty="0">
                <a:effectLst/>
                <a:latin typeface="+mj-lt"/>
                <a:ea typeface="Calibri" panose="020F0502020204030204" pitchFamily="34" charset="0"/>
                <a:cs typeface="Arial" panose="020B0604020202020204" pitchFamily="34" charset="0"/>
              </a:rPr>
              <a:t> for byggevarer med samme funktion, kan man i designfasen identificere den kombination af byggevarer, der giver den mindst belastende miljøprofil. </a:t>
            </a:r>
          </a:p>
          <a:p>
            <a:pPr>
              <a:lnSpc>
                <a:spcPct val="107000"/>
              </a:lnSpc>
              <a:spcAft>
                <a:spcPts val="800"/>
              </a:spcAft>
            </a:pPr>
            <a:r>
              <a:rPr lang="da-DK" dirty="0">
                <a:effectLst/>
                <a:latin typeface="+mj-lt"/>
                <a:ea typeface="Calibri" panose="020F0502020204030204" pitchFamily="34" charset="0"/>
                <a:cs typeface="Arial" panose="020B0604020202020204" pitchFamily="34" charset="0"/>
              </a:rPr>
              <a:t>I designfasen benyttes typisk generiske data.</a:t>
            </a:r>
          </a:p>
        </p:txBody>
      </p:sp>
      <p:grpSp>
        <p:nvGrpSpPr>
          <p:cNvPr id="9" name="Group 8">
            <a:extLst>
              <a:ext uri="{FF2B5EF4-FFF2-40B4-BE49-F238E27FC236}">
                <a16:creationId xmlns:a16="http://schemas.microsoft.com/office/drawing/2014/main" id="{D613AC36-CD36-CFE0-ABEE-52B881B83E6E}"/>
              </a:ext>
            </a:extLst>
          </p:cNvPr>
          <p:cNvGrpSpPr/>
          <p:nvPr/>
        </p:nvGrpSpPr>
        <p:grpSpPr>
          <a:xfrm>
            <a:off x="8630925" y="832903"/>
            <a:ext cx="3332475" cy="6116485"/>
            <a:chOff x="8533226" y="858303"/>
            <a:chExt cx="3332475" cy="6116485"/>
          </a:xfrm>
        </p:grpSpPr>
        <p:grpSp>
          <p:nvGrpSpPr>
            <p:cNvPr id="8" name="Group 7">
              <a:extLst>
                <a:ext uri="{FF2B5EF4-FFF2-40B4-BE49-F238E27FC236}">
                  <a16:creationId xmlns:a16="http://schemas.microsoft.com/office/drawing/2014/main" id="{CD43EF5F-C9AA-0180-8B1F-E179BF0175EB}"/>
                </a:ext>
              </a:extLst>
            </p:cNvPr>
            <p:cNvGrpSpPr/>
            <p:nvPr/>
          </p:nvGrpSpPr>
          <p:grpSpPr>
            <a:xfrm>
              <a:off x="8533226" y="858303"/>
              <a:ext cx="3332475" cy="4996397"/>
              <a:chOff x="8533226" y="858303"/>
              <a:chExt cx="3332475" cy="4996397"/>
            </a:xfrm>
          </p:grpSpPr>
          <p:sp>
            <p:nvSpPr>
              <p:cNvPr id="2" name="Rectangle 1">
                <a:extLst>
                  <a:ext uri="{FF2B5EF4-FFF2-40B4-BE49-F238E27FC236}">
                    <a16:creationId xmlns:a16="http://schemas.microsoft.com/office/drawing/2014/main" id="{003BC035-C534-D89C-12A6-99B8960EF866}"/>
                  </a:ext>
                </a:extLst>
              </p:cNvPr>
              <p:cNvSpPr/>
              <p:nvPr/>
            </p:nvSpPr>
            <p:spPr>
              <a:xfrm>
                <a:off x="8533226" y="1206738"/>
                <a:ext cx="3332475" cy="4647962"/>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3" name="Graphic 2">
                <a:extLst>
                  <a:ext uri="{FF2B5EF4-FFF2-40B4-BE49-F238E27FC236}">
                    <a16:creationId xmlns:a16="http://schemas.microsoft.com/office/drawing/2014/main" id="{085C9B33-1609-BDF2-9DC3-73E3A140C85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812047" y="858303"/>
                <a:ext cx="703977" cy="703977"/>
              </a:xfrm>
              <a:prstGeom prst="rect">
                <a:avLst/>
              </a:prstGeom>
            </p:spPr>
          </p:pic>
        </p:grpSp>
        <p:sp>
          <p:nvSpPr>
            <p:cNvPr id="7" name="TextBox 6">
              <a:extLst>
                <a:ext uri="{FF2B5EF4-FFF2-40B4-BE49-F238E27FC236}">
                  <a16:creationId xmlns:a16="http://schemas.microsoft.com/office/drawing/2014/main" id="{FD1151AB-E98E-9A7F-FD02-A2AC8363C3E1}"/>
                </a:ext>
              </a:extLst>
            </p:cNvPr>
            <p:cNvSpPr txBox="1"/>
            <p:nvPr/>
          </p:nvSpPr>
          <p:spPr>
            <a:xfrm>
              <a:off x="8648701" y="1296310"/>
              <a:ext cx="3098800" cy="5678478"/>
            </a:xfrm>
            <a:prstGeom prst="rect">
              <a:avLst/>
            </a:prstGeom>
            <a:noFill/>
          </p:spPr>
          <p:txBody>
            <a:bodyPr wrap="square" rtlCol="0">
              <a:spAutoFit/>
            </a:bodyPr>
            <a:lstStyle/>
            <a:p>
              <a:r>
                <a:rPr lang="da-DK" sz="2000" b="1">
                  <a:solidFill>
                    <a:schemeClr val="accent6"/>
                  </a:solidFill>
                </a:rPr>
                <a:t>En LCA på bygningsniveau </a:t>
              </a:r>
              <a:br>
                <a:rPr lang="da-DK" sz="2000" b="1">
                  <a:solidFill>
                    <a:schemeClr val="accent6"/>
                  </a:solidFill>
                </a:rPr>
              </a:br>
              <a:endParaRPr lang="da-DK" sz="2000" b="1">
                <a:solidFill>
                  <a:schemeClr val="accent6"/>
                </a:solidFill>
              </a:endParaRPr>
            </a:p>
            <a:p>
              <a:pPr marL="176213" indent="-176213">
                <a:spcAft>
                  <a:spcPts val="600"/>
                </a:spcAft>
                <a:buFont typeface="Arial" panose="020B0604020202020204" pitchFamily="34" charset="0"/>
                <a:buChar char="•"/>
              </a:pPr>
              <a:r>
                <a:rPr lang="da-DK" sz="1600">
                  <a:solidFill>
                    <a:schemeClr val="accent6"/>
                  </a:solidFill>
                </a:rPr>
                <a:t>beskriver hele bygningens klimapåvirkning over dens livscyklus. </a:t>
              </a:r>
            </a:p>
            <a:p>
              <a:pPr marL="176213" indent="-176213">
                <a:spcAft>
                  <a:spcPts val="600"/>
                </a:spcAft>
                <a:buFont typeface="Arial" panose="020B0604020202020204" pitchFamily="34" charset="0"/>
                <a:buChar char="•"/>
              </a:pPr>
              <a:r>
                <a:rPr lang="da-DK" sz="1600">
                  <a:solidFill>
                    <a:schemeClr val="accent6"/>
                  </a:solidFill>
                </a:rPr>
                <a:t>kan tages i brug som et beslutningsstøtteværktøj, hvor materialer og byggeprodukter sammenlignes og vurderes op mod hinanden.</a:t>
              </a:r>
            </a:p>
            <a:p>
              <a:pPr marL="176213" indent="-176213">
                <a:spcAft>
                  <a:spcPts val="600"/>
                </a:spcAft>
                <a:buFont typeface="Arial" panose="020B0604020202020204" pitchFamily="34" charset="0"/>
                <a:buChar char="•"/>
              </a:pPr>
              <a:r>
                <a:rPr lang="da-DK" sz="1600">
                  <a:solidFill>
                    <a:schemeClr val="accent6"/>
                  </a:solidFill>
                </a:rPr>
                <a:t>kan bruges som et dokumentationsværktøj i forbindelse med bygningscertificeringer som </a:t>
              </a:r>
              <a:br>
                <a:rPr lang="da-DK" sz="1600">
                  <a:solidFill>
                    <a:schemeClr val="accent6"/>
                  </a:solidFill>
                </a:rPr>
              </a:br>
              <a:r>
                <a:rPr lang="da-DK" sz="1600">
                  <a:solidFill>
                    <a:schemeClr val="accent6"/>
                  </a:solidFill>
                </a:rPr>
                <a:t>fx DGNB. </a:t>
              </a:r>
            </a:p>
            <a:p>
              <a:endParaRPr lang="da-DK" sz="1600">
                <a:solidFill>
                  <a:schemeClr val="accent6"/>
                </a:solidFill>
              </a:endParaRPr>
            </a:p>
            <a:p>
              <a:endParaRPr lang="da-DK" sz="1600">
                <a:solidFill>
                  <a:schemeClr val="accent6"/>
                </a:solidFill>
              </a:endParaRPr>
            </a:p>
            <a:p>
              <a:endParaRPr lang="da-DK" sz="1600">
                <a:solidFill>
                  <a:schemeClr val="accent6"/>
                </a:solidFill>
              </a:endParaRPr>
            </a:p>
            <a:p>
              <a:endParaRPr lang="da-DK" sz="1600">
                <a:solidFill>
                  <a:schemeClr val="accent6"/>
                </a:solidFill>
              </a:endParaRPr>
            </a:p>
            <a:p>
              <a:endParaRPr lang="da-DK" sz="1600">
                <a:solidFill>
                  <a:schemeClr val="accent6"/>
                </a:solidFill>
              </a:endParaRPr>
            </a:p>
          </p:txBody>
        </p:sp>
      </p:grpSp>
    </p:spTree>
    <p:extLst>
      <p:ext uri="{BB962C8B-B14F-4D97-AF65-F5344CB8AC3E}">
        <p14:creationId xmlns:p14="http://schemas.microsoft.com/office/powerpoint/2010/main" val="3600593532"/>
      </p:ext>
    </p:extLst>
  </p:cSld>
  <p:clrMapOvr>
    <a:masterClrMapping/>
  </p:clrMapOvr>
</p:sld>
</file>

<file path=ppt/theme/theme1.xml><?xml version="1.0" encoding="utf-8"?>
<a:theme xmlns:a="http://schemas.openxmlformats.org/drawingml/2006/main" name="Office Theme">
  <a:themeElements>
    <a:clrScheme name="Custom 4">
      <a:dk1>
        <a:sysClr val="windowText" lastClr="000000"/>
      </a:dk1>
      <a:lt1>
        <a:sysClr val="window" lastClr="FFFFFF"/>
      </a:lt1>
      <a:dk2>
        <a:srgbClr val="2F526F"/>
      </a:dk2>
      <a:lt2>
        <a:srgbClr val="AF292E"/>
      </a:lt2>
      <a:accent1>
        <a:srgbClr val="CDE7EE"/>
      </a:accent1>
      <a:accent2>
        <a:srgbClr val="7090AD"/>
      </a:accent2>
      <a:accent3>
        <a:srgbClr val="E9D392"/>
      </a:accent3>
      <a:accent4>
        <a:srgbClr val="C27030"/>
      </a:accent4>
      <a:accent5>
        <a:srgbClr val="C6C7C9"/>
      </a:accent5>
      <a:accent6>
        <a:srgbClr val="797777"/>
      </a:accent6>
      <a:hlink>
        <a:srgbClr val="DED5CB"/>
      </a:hlink>
      <a:folHlink>
        <a:srgbClr val="977B7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A5F7A88B58680947B3EC521A292E09AF" ma:contentTypeVersion="13" ma:contentTypeDescription="Opret et nyt dokument." ma:contentTypeScope="" ma:versionID="0d522675cd3d1b7cd26f9e9bf60a1223">
  <xsd:schema xmlns:xsd="http://www.w3.org/2001/XMLSchema" xmlns:xs="http://www.w3.org/2001/XMLSchema" xmlns:p="http://schemas.microsoft.com/office/2006/metadata/properties" xmlns:ns2="d4f2ea19-7396-4671-ab3f-10e163ba52bb" xmlns:ns3="a79809ce-872d-453f-8302-59bfbcbd9e15" targetNamespace="http://schemas.microsoft.com/office/2006/metadata/properties" ma:root="true" ma:fieldsID="a1185386d2dce2b31396955fbf1309f3" ns2:_="" ns3:_="">
    <xsd:import namespace="d4f2ea19-7396-4671-ab3f-10e163ba52bb"/>
    <xsd:import namespace="a79809ce-872d-453f-8302-59bfbcbd9e1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4f2ea19-7396-4671-ab3f-10e163ba52b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Billedmærker" ma:readOnly="false" ma:fieldId="{5cf76f15-5ced-4ddc-b409-7134ff3c332f}" ma:taxonomyMulti="true" ma:sspId="2a0716b9-ea6c-4544-a4bd-65ac324c60d4"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79809ce-872d-453f-8302-59bfbcbd9e15" elementFormDefault="qualified">
    <xsd:import namespace="http://schemas.microsoft.com/office/2006/documentManagement/types"/>
    <xsd:import namespace="http://schemas.microsoft.com/office/infopath/2007/PartnerControls"/>
    <xsd:element name="SharedWithUsers" ma:index="10"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lt med detaljer" ma:internalName="SharedWithDetails" ma:readOnly="true">
      <xsd:simpleType>
        <xsd:restriction base="dms:Note">
          <xsd:maxLength value="255"/>
        </xsd:restriction>
      </xsd:simpleType>
    </xsd:element>
    <xsd:element name="TaxCatchAll" ma:index="16" nillable="true" ma:displayName="Taxonomy Catch All Column" ma:hidden="true" ma:list="{614801fb-fa00-46f5-9451-380a810271de}" ma:internalName="TaxCatchAll" ma:showField="CatchAllData" ma:web="a79809ce-872d-453f-8302-59bfbcbd9e1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d4f2ea19-7396-4671-ab3f-10e163ba52bb">
      <Terms xmlns="http://schemas.microsoft.com/office/infopath/2007/PartnerControls"/>
    </lcf76f155ced4ddcb4097134ff3c332f>
    <TaxCatchAll xmlns="a79809ce-872d-453f-8302-59bfbcbd9e15" xsi:nil="true"/>
    <SharedWithUsers xmlns="a79809ce-872d-453f-8302-59bfbcbd9e15">
      <UserInfo>
        <DisplayName>Philip Dehn Søgaard</DisplayName>
        <AccountId>97</AccountId>
        <AccountType/>
      </UserInfo>
      <UserInfo>
        <DisplayName>David Althoff Palm</DisplayName>
        <AccountId>48</AccountId>
        <AccountType/>
      </UserInfo>
      <UserInfo>
        <DisplayName>Janus Søgaard Kirkeby</DisplayName>
        <AccountId>14</AccountId>
        <AccountType/>
      </UserInfo>
      <UserInfo>
        <DisplayName>Asser Simon Chræmmer Jørgensen</DisplayName>
        <AccountId>13</AccountId>
        <AccountType/>
      </UserInfo>
      <UserInfo>
        <DisplayName>Josephine Andersen</DisplayName>
        <AccountId>16</AccountId>
        <AccountType/>
      </UserInfo>
      <UserInfo>
        <DisplayName>Emilie Welcher-Ulholm</DisplayName>
        <AccountId>65</AccountId>
        <AccountType/>
      </UserInfo>
      <UserInfo>
        <DisplayName>Trine Abild</DisplayName>
        <AccountId>11</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E8CD8D2-6495-4376-BB47-C1A150C22822}"/>
</file>

<file path=customXml/itemProps2.xml><?xml version="1.0" encoding="utf-8"?>
<ds:datastoreItem xmlns:ds="http://schemas.openxmlformats.org/officeDocument/2006/customXml" ds:itemID="{428B4C40-0A8D-4465-833D-98A86227DA76}">
  <ds:schemaRefs>
    <ds:schemaRef ds:uri="a79809ce-872d-453f-8302-59bfbcbd9e15"/>
    <ds:schemaRef ds:uri="d4f2ea19-7396-4671-ab3f-10e163ba52bb"/>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F8CF038D-C2A0-4B80-9BEA-6097D7849CB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75</TotalTime>
  <Words>1583</Words>
  <Application>Microsoft Office PowerPoint</Application>
  <PresentationFormat>Widescreen</PresentationFormat>
  <Paragraphs>108</Paragraphs>
  <Slides>18</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18</vt:i4>
      </vt:variant>
    </vt:vector>
  </HeadingPairs>
  <TitlesOfParts>
    <vt:vector size="21" baseType="lpstr">
      <vt:lpstr>Arial</vt:lpstr>
      <vt:lpstr>Calibri</vt:lpstr>
      <vt:lpstr>Office Theme</vt:lpstr>
      <vt:lpstr>Videnspakke 1: Hvad er en EPD - og hvorfor er det en god idé at have en?</vt:lpstr>
      <vt:lpstr>PowerPoint Presentation</vt:lpstr>
      <vt:lpstr>Hvad er en EPD –  og hvad er formålet med den?</vt:lpstr>
      <vt:lpstr>Skal man have en EPD? </vt:lpstr>
      <vt:lpstr>Hvad får en producent ud af at have en EPD? </vt:lpstr>
      <vt:lpstr>Hvad består en EPD af?</vt:lpstr>
      <vt:lpstr>Hvad består en EPD af?</vt:lpstr>
      <vt:lpstr>PowerPoint Presentation</vt:lpstr>
      <vt:lpstr>Hvad er sammenhængen mellem en EPD og en LCA på bygningsniveau?</vt:lpstr>
      <vt:lpstr>PowerPoint Presentation</vt:lpstr>
      <vt:lpstr>PowerPoint Presentation</vt:lpstr>
      <vt:lpstr>PowerPoint Presentation</vt:lpstr>
      <vt:lpstr>PowerPoint Presentation</vt:lpstr>
      <vt:lpstr>Hvad er den forventede udvikling på området?</vt:lpstr>
      <vt:lpstr>PowerPoint Presentation</vt:lpstr>
      <vt:lpstr>Hvad er den forventede udvikling på området?</vt:lpstr>
      <vt:lpstr>I forbindelse med anlægsarbejder i både Sverige (Trafikverket) og Norge (Vegvesen) stilles der endda krav om EPD'er for beton, stål og asfalt i alle kontrakter, og der arbejdes med bonusser for CO2-forbedringer i mange projekter. Det er en stærk drivkraft for, at man som byggevareproducent har en EPD klar. Man skal desuden medregne en CO2-straffaktor på ekstra 25 pct., hvis der anvendes byggevarer uden EPD'er i forbindelse med klimadeklaration af bygninger, som er obligatorisk i Sverige. Tilsvarende krav ses indført flere steder i Europa, og de er baseret på EPD'er efter standarden EN 15804+A2.  </vt:lpstr>
      <vt:lpstr>SLUT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Louise Pjengaard Bank</dc:creator>
  <cp:lastModifiedBy>Josephine Andersen</cp:lastModifiedBy>
  <cp:revision>2</cp:revision>
  <dcterms:created xsi:type="dcterms:W3CDTF">2023-01-04T12:58:00Z</dcterms:created>
  <dcterms:modified xsi:type="dcterms:W3CDTF">2023-05-04T10:45:25Z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20ea7001-5c24-4702-a3ac-e436ccb02747_Enabled">
    <vt:lpwstr>true</vt:lpwstr>
  </property>
  <property fmtid="{D5CDD505-2E9C-101B-9397-08002B2CF9AE}" pid="3" name="MSIP_Label_20ea7001-5c24-4702-a3ac-e436ccb02747_SetDate">
    <vt:lpwstr>2023-01-04T12:58:00Z</vt:lpwstr>
  </property>
  <property fmtid="{D5CDD505-2E9C-101B-9397-08002B2CF9AE}" pid="4" name="MSIP_Label_20ea7001-5c24-4702-a3ac-e436ccb02747_Method">
    <vt:lpwstr>Standard</vt:lpwstr>
  </property>
  <property fmtid="{D5CDD505-2E9C-101B-9397-08002B2CF9AE}" pid="5" name="MSIP_Label_20ea7001-5c24-4702-a3ac-e436ccb02747_Name">
    <vt:lpwstr>Confidential</vt:lpwstr>
  </property>
  <property fmtid="{D5CDD505-2E9C-101B-9397-08002B2CF9AE}" pid="6" name="MSIP_Label_20ea7001-5c24-4702-a3ac-e436ccb02747_SiteId">
    <vt:lpwstr>c8823c91-be81-4f89-b024-6c3dd789c106</vt:lpwstr>
  </property>
  <property fmtid="{D5CDD505-2E9C-101B-9397-08002B2CF9AE}" pid="7" name="MSIP_Label_20ea7001-5c24-4702-a3ac-e436ccb02747_ActionId">
    <vt:lpwstr>b34cb5ac-d29e-492e-966b-7776df761545</vt:lpwstr>
  </property>
  <property fmtid="{D5CDD505-2E9C-101B-9397-08002B2CF9AE}" pid="8" name="MSIP_Label_20ea7001-5c24-4702-a3ac-e436ccb02747_ContentBits">
    <vt:lpwstr>2</vt:lpwstr>
  </property>
  <property fmtid="{D5CDD505-2E9C-101B-9397-08002B2CF9AE}" pid="9" name="ContentTypeId">
    <vt:lpwstr>0x010100A5F7A88B58680947B3EC521A292E09AF</vt:lpwstr>
  </property>
  <property fmtid="{D5CDD505-2E9C-101B-9397-08002B2CF9AE}" pid="10" name="MediaServiceImageTags">
    <vt:lpwstr/>
  </property>
</Properties>
</file>